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1" r:id="rId1"/>
  </p:sldMasterIdLst>
  <p:notesMasterIdLst>
    <p:notesMasterId r:id="rId29"/>
  </p:notesMasterIdLst>
  <p:sldIdLst>
    <p:sldId id="274" r:id="rId2"/>
    <p:sldId id="275" r:id="rId3"/>
    <p:sldId id="311" r:id="rId4"/>
    <p:sldId id="301" r:id="rId5"/>
    <p:sldId id="302" r:id="rId6"/>
    <p:sldId id="303" r:id="rId7"/>
    <p:sldId id="312" r:id="rId8"/>
    <p:sldId id="298" r:id="rId9"/>
    <p:sldId id="299" r:id="rId10"/>
    <p:sldId id="287" r:id="rId11"/>
    <p:sldId id="288" r:id="rId12"/>
    <p:sldId id="300" r:id="rId13"/>
    <p:sldId id="313" r:id="rId14"/>
    <p:sldId id="292" r:id="rId15"/>
    <p:sldId id="295" r:id="rId16"/>
    <p:sldId id="296" r:id="rId17"/>
    <p:sldId id="314" r:id="rId18"/>
    <p:sldId id="276" r:id="rId19"/>
    <p:sldId id="320" r:id="rId20"/>
    <p:sldId id="278" r:id="rId21"/>
    <p:sldId id="279" r:id="rId22"/>
    <p:sldId id="315" r:id="rId23"/>
    <p:sldId id="307" r:id="rId24"/>
    <p:sldId id="309" r:id="rId25"/>
    <p:sldId id="286" r:id="rId26"/>
    <p:sldId id="317" r:id="rId27"/>
    <p:sldId id="318"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51" autoAdjust="0"/>
    <p:restoredTop sz="57859" autoAdjust="0"/>
  </p:normalViewPr>
  <p:slideViewPr>
    <p:cSldViewPr snapToGrid="0">
      <p:cViewPr varScale="1">
        <p:scale>
          <a:sx n="72" d="100"/>
          <a:sy n="72" d="100"/>
        </p:scale>
        <p:origin x="7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27AF3-F6DF-4401-B17C-244E18D96B0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B283858-24D3-4E5B-934B-5BE95A28649A}">
      <dgm:prSet/>
      <dgm:spPr/>
      <dgm:t>
        <a:bodyPr/>
        <a:lstStyle/>
        <a:p>
          <a:r>
            <a:rPr lang="en-US" dirty="0"/>
            <a:t>Fixed Acidity, Volatile Acidity, Citric Acid – </a:t>
          </a:r>
          <a:r>
            <a:rPr lang="en-US" dirty="0" err="1"/>
            <a:t>Rebekkah</a:t>
          </a:r>
          <a:r>
            <a:rPr lang="en-US" dirty="0"/>
            <a:t> Alexander</a:t>
          </a:r>
        </a:p>
      </dgm:t>
    </dgm:pt>
    <dgm:pt modelId="{BDE24252-32E9-46E9-8BC3-D8BE48AD0508}" type="parTrans" cxnId="{202E78E3-61C1-4C0F-AD56-28133C2D57AF}">
      <dgm:prSet/>
      <dgm:spPr/>
      <dgm:t>
        <a:bodyPr/>
        <a:lstStyle/>
        <a:p>
          <a:endParaRPr lang="en-US"/>
        </a:p>
      </dgm:t>
    </dgm:pt>
    <dgm:pt modelId="{7DEAD3FC-A074-49D4-B50D-B2B7221B110A}" type="sibTrans" cxnId="{202E78E3-61C1-4C0F-AD56-28133C2D57AF}">
      <dgm:prSet/>
      <dgm:spPr/>
      <dgm:t>
        <a:bodyPr/>
        <a:lstStyle/>
        <a:p>
          <a:endParaRPr lang="en-US"/>
        </a:p>
      </dgm:t>
    </dgm:pt>
    <dgm:pt modelId="{A06C33B1-380B-402D-BCCA-9FDCB8EE766C}">
      <dgm:prSet/>
      <dgm:spPr/>
      <dgm:t>
        <a:bodyPr/>
        <a:lstStyle/>
        <a:p>
          <a:r>
            <a:rPr lang="en-US" dirty="0"/>
            <a:t>Residual Sugar &amp; Alcohol – Danita Charles</a:t>
          </a:r>
        </a:p>
      </dgm:t>
    </dgm:pt>
    <dgm:pt modelId="{37985766-C9E1-440C-9928-8B66D3709F9D}" type="parTrans" cxnId="{8C0E9598-2E2A-4A05-888F-A3877EFAFA7B}">
      <dgm:prSet/>
      <dgm:spPr/>
      <dgm:t>
        <a:bodyPr/>
        <a:lstStyle/>
        <a:p>
          <a:endParaRPr lang="en-US"/>
        </a:p>
      </dgm:t>
    </dgm:pt>
    <dgm:pt modelId="{9AF6ED5E-5FBB-485C-964A-BEB202030630}" type="sibTrans" cxnId="{8C0E9598-2E2A-4A05-888F-A3877EFAFA7B}">
      <dgm:prSet/>
      <dgm:spPr/>
      <dgm:t>
        <a:bodyPr/>
        <a:lstStyle/>
        <a:p>
          <a:endParaRPr lang="en-US"/>
        </a:p>
      </dgm:t>
    </dgm:pt>
    <dgm:pt modelId="{CF7BD925-DC2B-4BBF-ACD5-483F96876F43}">
      <dgm:prSet/>
      <dgm:spPr/>
      <dgm:t>
        <a:bodyPr/>
        <a:lstStyle/>
        <a:p>
          <a:r>
            <a:rPr lang="en-US" dirty="0"/>
            <a:t>Free Sulfur Dioxide &amp; Total Sulfur Dioxide – Bryan Thomas</a:t>
          </a:r>
        </a:p>
      </dgm:t>
    </dgm:pt>
    <dgm:pt modelId="{C1B7AD15-8465-4A0B-B4B5-BDB18631E251}" type="parTrans" cxnId="{78B504F1-2788-4013-9372-22A5A28FDEC0}">
      <dgm:prSet/>
      <dgm:spPr/>
      <dgm:t>
        <a:bodyPr/>
        <a:lstStyle/>
        <a:p>
          <a:endParaRPr lang="en-US"/>
        </a:p>
      </dgm:t>
    </dgm:pt>
    <dgm:pt modelId="{5B4C6D1F-AAE6-4CFE-B5BA-48E3B471D41E}" type="sibTrans" cxnId="{78B504F1-2788-4013-9372-22A5A28FDEC0}">
      <dgm:prSet/>
      <dgm:spPr/>
      <dgm:t>
        <a:bodyPr/>
        <a:lstStyle/>
        <a:p>
          <a:endParaRPr lang="en-US"/>
        </a:p>
      </dgm:t>
    </dgm:pt>
    <dgm:pt modelId="{5B55D70A-4FAB-405A-88D8-1A38CD9738A7}">
      <dgm:prSet/>
      <dgm:spPr/>
      <dgm:t>
        <a:bodyPr/>
        <a:lstStyle/>
        <a:p>
          <a:r>
            <a:rPr lang="en-US" dirty="0"/>
            <a:t>Density &amp; pH – Aaron Wood</a:t>
          </a:r>
        </a:p>
      </dgm:t>
    </dgm:pt>
    <dgm:pt modelId="{EF51F665-426B-4574-8198-A7E402878829}" type="parTrans" cxnId="{CFA0BFA1-20DF-49A3-BB05-D77B989621C8}">
      <dgm:prSet/>
      <dgm:spPr/>
      <dgm:t>
        <a:bodyPr/>
        <a:lstStyle/>
        <a:p>
          <a:endParaRPr lang="en-US"/>
        </a:p>
      </dgm:t>
    </dgm:pt>
    <dgm:pt modelId="{6B77FC16-2FA7-4C1E-A757-82C3E86594DE}" type="sibTrans" cxnId="{CFA0BFA1-20DF-49A3-BB05-D77B989621C8}">
      <dgm:prSet/>
      <dgm:spPr/>
      <dgm:t>
        <a:bodyPr/>
        <a:lstStyle/>
        <a:p>
          <a:endParaRPr lang="en-US"/>
        </a:p>
      </dgm:t>
    </dgm:pt>
    <dgm:pt modelId="{5CA3A2DA-25B6-47AF-948A-B8B7BE030F16}">
      <dgm:prSet/>
      <dgm:spPr/>
      <dgm:t>
        <a:bodyPr/>
        <a:lstStyle/>
        <a:p>
          <a:r>
            <a:rPr lang="en-US" dirty="0"/>
            <a:t>Sulphates &amp; Chlorides – Barry Maldonado </a:t>
          </a:r>
        </a:p>
      </dgm:t>
    </dgm:pt>
    <dgm:pt modelId="{D1E8E14A-27EA-4574-A390-4BFE639D6421}" type="parTrans" cxnId="{6548D4D7-A281-4C00-A415-CA2F5665391E}">
      <dgm:prSet/>
      <dgm:spPr/>
      <dgm:t>
        <a:bodyPr/>
        <a:lstStyle/>
        <a:p>
          <a:endParaRPr lang="en-US"/>
        </a:p>
      </dgm:t>
    </dgm:pt>
    <dgm:pt modelId="{36A669E1-137F-4CFF-A6B7-A34D37DCA643}" type="sibTrans" cxnId="{6548D4D7-A281-4C00-A415-CA2F5665391E}">
      <dgm:prSet/>
      <dgm:spPr/>
      <dgm:t>
        <a:bodyPr/>
        <a:lstStyle/>
        <a:p>
          <a:endParaRPr lang="en-US"/>
        </a:p>
      </dgm:t>
    </dgm:pt>
    <dgm:pt modelId="{1A0E3EC7-56B8-4CE7-B9B8-0069159E25F5}" type="pres">
      <dgm:prSet presAssocID="{39527AF3-F6DF-4401-B17C-244E18D96B0F}" presName="root" presStyleCnt="0">
        <dgm:presLayoutVars>
          <dgm:dir/>
          <dgm:resizeHandles val="exact"/>
        </dgm:presLayoutVars>
      </dgm:prSet>
      <dgm:spPr/>
    </dgm:pt>
    <dgm:pt modelId="{D75D94C7-BA85-4347-A84C-677EC5C2605E}" type="pres">
      <dgm:prSet presAssocID="{FB283858-24D3-4E5B-934B-5BE95A28649A}" presName="compNode" presStyleCnt="0"/>
      <dgm:spPr/>
    </dgm:pt>
    <dgm:pt modelId="{31593B3A-3100-4219-B36A-AD8C3EA3D278}" type="pres">
      <dgm:prSet presAssocID="{FB283858-24D3-4E5B-934B-5BE95A28649A}" presName="bgRect" presStyleLbl="bgShp" presStyleIdx="0" presStyleCnt="5"/>
      <dgm:spPr/>
    </dgm:pt>
    <dgm:pt modelId="{8ECBE0FC-F1CA-4E2C-81FF-9D02E7C6F3CE}" type="pres">
      <dgm:prSet presAssocID="{FB283858-24D3-4E5B-934B-5BE95A2864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551EA0D3-64EF-4A1C-AF5F-054CEF85169D}" type="pres">
      <dgm:prSet presAssocID="{FB283858-24D3-4E5B-934B-5BE95A28649A}" presName="spaceRect" presStyleCnt="0"/>
      <dgm:spPr/>
    </dgm:pt>
    <dgm:pt modelId="{6296BEA2-0165-4932-8994-C0D220E71C3F}" type="pres">
      <dgm:prSet presAssocID="{FB283858-24D3-4E5B-934B-5BE95A28649A}" presName="parTx" presStyleLbl="revTx" presStyleIdx="0" presStyleCnt="5">
        <dgm:presLayoutVars>
          <dgm:chMax val="0"/>
          <dgm:chPref val="0"/>
        </dgm:presLayoutVars>
      </dgm:prSet>
      <dgm:spPr/>
    </dgm:pt>
    <dgm:pt modelId="{06842B37-3FCD-410B-B22E-2AF4F0D38889}" type="pres">
      <dgm:prSet presAssocID="{7DEAD3FC-A074-49D4-B50D-B2B7221B110A}" presName="sibTrans" presStyleCnt="0"/>
      <dgm:spPr/>
    </dgm:pt>
    <dgm:pt modelId="{129290BC-2145-41CF-897E-01383022D23F}" type="pres">
      <dgm:prSet presAssocID="{A06C33B1-380B-402D-BCCA-9FDCB8EE766C}" presName="compNode" presStyleCnt="0"/>
      <dgm:spPr/>
    </dgm:pt>
    <dgm:pt modelId="{31A1F36E-1C8E-48D4-B31E-307D99C5775F}" type="pres">
      <dgm:prSet presAssocID="{A06C33B1-380B-402D-BCCA-9FDCB8EE766C}" presName="bgRect" presStyleLbl="bgShp" presStyleIdx="1" presStyleCnt="5"/>
      <dgm:spPr/>
    </dgm:pt>
    <dgm:pt modelId="{85F9A91F-66C2-4E54-B695-6F62190C4352}" type="pres">
      <dgm:prSet presAssocID="{A06C33B1-380B-402D-BCCA-9FDCB8EE766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apes with solid fill"/>
        </a:ext>
      </dgm:extLst>
    </dgm:pt>
    <dgm:pt modelId="{8862EF28-9EA9-42CB-9A4B-7B0E53A24591}" type="pres">
      <dgm:prSet presAssocID="{A06C33B1-380B-402D-BCCA-9FDCB8EE766C}" presName="spaceRect" presStyleCnt="0"/>
      <dgm:spPr/>
    </dgm:pt>
    <dgm:pt modelId="{62219011-4469-4E5C-A8C7-A5C5FA9E439C}" type="pres">
      <dgm:prSet presAssocID="{A06C33B1-380B-402D-BCCA-9FDCB8EE766C}" presName="parTx" presStyleLbl="revTx" presStyleIdx="1" presStyleCnt="5">
        <dgm:presLayoutVars>
          <dgm:chMax val="0"/>
          <dgm:chPref val="0"/>
        </dgm:presLayoutVars>
      </dgm:prSet>
      <dgm:spPr/>
    </dgm:pt>
    <dgm:pt modelId="{980D5911-60ED-47A9-B5F8-73BB6F226643}" type="pres">
      <dgm:prSet presAssocID="{9AF6ED5E-5FBB-485C-964A-BEB202030630}" presName="sibTrans" presStyleCnt="0"/>
      <dgm:spPr/>
    </dgm:pt>
    <dgm:pt modelId="{C45CA668-73F4-459E-A3D4-08898BA64934}" type="pres">
      <dgm:prSet presAssocID="{CF7BD925-DC2B-4BBF-ACD5-483F96876F43}" presName="compNode" presStyleCnt="0"/>
      <dgm:spPr/>
    </dgm:pt>
    <dgm:pt modelId="{9BE2E3F6-93BC-4FE3-B94E-5DBDEFFAB28D}" type="pres">
      <dgm:prSet presAssocID="{CF7BD925-DC2B-4BBF-ACD5-483F96876F43}" presName="bgRect" presStyleLbl="bgShp" presStyleIdx="2" presStyleCnt="5"/>
      <dgm:spPr/>
    </dgm:pt>
    <dgm:pt modelId="{40170699-BFAC-46A2-ADE1-B7028AF4046B}" type="pres">
      <dgm:prSet presAssocID="{CF7BD925-DC2B-4BBF-ACD5-483F96876F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FC5FB7-535C-411D-9218-9FC78C611854}" type="pres">
      <dgm:prSet presAssocID="{CF7BD925-DC2B-4BBF-ACD5-483F96876F43}" presName="spaceRect" presStyleCnt="0"/>
      <dgm:spPr/>
    </dgm:pt>
    <dgm:pt modelId="{239D5C12-4D60-4CBF-A237-03689FF86541}" type="pres">
      <dgm:prSet presAssocID="{CF7BD925-DC2B-4BBF-ACD5-483F96876F43}" presName="parTx" presStyleLbl="revTx" presStyleIdx="2" presStyleCnt="5">
        <dgm:presLayoutVars>
          <dgm:chMax val="0"/>
          <dgm:chPref val="0"/>
        </dgm:presLayoutVars>
      </dgm:prSet>
      <dgm:spPr/>
    </dgm:pt>
    <dgm:pt modelId="{02D96C4E-9321-4970-98D8-D63731EFA245}" type="pres">
      <dgm:prSet presAssocID="{5B4C6D1F-AAE6-4CFE-B5BA-48E3B471D41E}" presName="sibTrans" presStyleCnt="0"/>
      <dgm:spPr/>
    </dgm:pt>
    <dgm:pt modelId="{A2F50447-E038-44C1-9E03-609C095467F0}" type="pres">
      <dgm:prSet presAssocID="{5B55D70A-4FAB-405A-88D8-1A38CD9738A7}" presName="compNode" presStyleCnt="0"/>
      <dgm:spPr/>
    </dgm:pt>
    <dgm:pt modelId="{33BAEF5C-7D80-4B88-9C19-68B4D0B01AB2}" type="pres">
      <dgm:prSet presAssocID="{5B55D70A-4FAB-405A-88D8-1A38CD9738A7}" presName="bgRect" presStyleLbl="bgShp" presStyleIdx="3" presStyleCnt="5"/>
      <dgm:spPr/>
    </dgm:pt>
    <dgm:pt modelId="{F533CA90-AD4F-434D-88FC-CFFE7A76C6BD}" type="pres">
      <dgm:prSet presAssocID="{5B55D70A-4FAB-405A-88D8-1A38CD9738A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90D0D5D-BB28-4292-9092-96F186A53B47}" type="pres">
      <dgm:prSet presAssocID="{5B55D70A-4FAB-405A-88D8-1A38CD9738A7}" presName="spaceRect" presStyleCnt="0"/>
      <dgm:spPr/>
    </dgm:pt>
    <dgm:pt modelId="{5ABB4AF1-011B-4D64-859E-98BF4B1600FA}" type="pres">
      <dgm:prSet presAssocID="{5B55D70A-4FAB-405A-88D8-1A38CD9738A7}" presName="parTx" presStyleLbl="revTx" presStyleIdx="3" presStyleCnt="5">
        <dgm:presLayoutVars>
          <dgm:chMax val="0"/>
          <dgm:chPref val="0"/>
        </dgm:presLayoutVars>
      </dgm:prSet>
      <dgm:spPr/>
    </dgm:pt>
    <dgm:pt modelId="{BE886F0F-4086-48FE-9F08-E42CA4009EC9}" type="pres">
      <dgm:prSet presAssocID="{6B77FC16-2FA7-4C1E-A757-82C3E86594DE}" presName="sibTrans" presStyleCnt="0"/>
      <dgm:spPr/>
    </dgm:pt>
    <dgm:pt modelId="{0B293F2A-FD97-40B5-9CC6-A172A229E941}" type="pres">
      <dgm:prSet presAssocID="{5CA3A2DA-25B6-47AF-948A-B8B7BE030F16}" presName="compNode" presStyleCnt="0"/>
      <dgm:spPr/>
    </dgm:pt>
    <dgm:pt modelId="{CD084A0C-D8AA-4527-9264-33319EFECB5B}" type="pres">
      <dgm:prSet presAssocID="{5CA3A2DA-25B6-47AF-948A-B8B7BE030F16}" presName="bgRect" presStyleLbl="bgShp" presStyleIdx="4" presStyleCnt="5"/>
      <dgm:spPr/>
    </dgm:pt>
    <dgm:pt modelId="{798A513F-D09F-46D2-917A-837F7ADF38F9}" type="pres">
      <dgm:prSet presAssocID="{5CA3A2DA-25B6-47AF-948A-B8B7BE030F1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ottle with solid fill"/>
        </a:ext>
      </dgm:extLst>
    </dgm:pt>
    <dgm:pt modelId="{17335F76-D641-417D-A1B4-66078032CBF4}" type="pres">
      <dgm:prSet presAssocID="{5CA3A2DA-25B6-47AF-948A-B8B7BE030F16}" presName="spaceRect" presStyleCnt="0"/>
      <dgm:spPr/>
    </dgm:pt>
    <dgm:pt modelId="{7D02D393-134C-431A-B6F9-7422566A3799}" type="pres">
      <dgm:prSet presAssocID="{5CA3A2DA-25B6-47AF-948A-B8B7BE030F16}" presName="parTx" presStyleLbl="revTx" presStyleIdx="4" presStyleCnt="5">
        <dgm:presLayoutVars>
          <dgm:chMax val="0"/>
          <dgm:chPref val="0"/>
        </dgm:presLayoutVars>
      </dgm:prSet>
      <dgm:spPr/>
    </dgm:pt>
  </dgm:ptLst>
  <dgm:cxnLst>
    <dgm:cxn modelId="{AF9F9942-D45E-43BC-84FA-5DA2F5DB146D}" type="presOf" srcId="{5CA3A2DA-25B6-47AF-948A-B8B7BE030F16}" destId="{7D02D393-134C-431A-B6F9-7422566A3799}" srcOrd="0" destOrd="0" presId="urn:microsoft.com/office/officeart/2018/2/layout/IconVerticalSolidList"/>
    <dgm:cxn modelId="{1097F981-20B9-4AC5-ACFE-C85D910B19BB}" type="presOf" srcId="{A06C33B1-380B-402D-BCCA-9FDCB8EE766C}" destId="{62219011-4469-4E5C-A8C7-A5C5FA9E439C}" srcOrd="0" destOrd="0" presId="urn:microsoft.com/office/officeart/2018/2/layout/IconVerticalSolidList"/>
    <dgm:cxn modelId="{D5FB2084-03E9-4290-B4B8-3862DA9730E2}" type="presOf" srcId="{FB283858-24D3-4E5B-934B-5BE95A28649A}" destId="{6296BEA2-0165-4932-8994-C0D220E71C3F}" srcOrd="0" destOrd="0" presId="urn:microsoft.com/office/officeart/2018/2/layout/IconVerticalSolidList"/>
    <dgm:cxn modelId="{8C0E9598-2E2A-4A05-888F-A3877EFAFA7B}" srcId="{39527AF3-F6DF-4401-B17C-244E18D96B0F}" destId="{A06C33B1-380B-402D-BCCA-9FDCB8EE766C}" srcOrd="1" destOrd="0" parTransId="{37985766-C9E1-440C-9928-8B66D3709F9D}" sibTransId="{9AF6ED5E-5FBB-485C-964A-BEB202030630}"/>
    <dgm:cxn modelId="{8301C69E-BA31-413E-ABEE-95008DC2D9D2}" type="presOf" srcId="{39527AF3-F6DF-4401-B17C-244E18D96B0F}" destId="{1A0E3EC7-56B8-4CE7-B9B8-0069159E25F5}" srcOrd="0" destOrd="0" presId="urn:microsoft.com/office/officeart/2018/2/layout/IconVerticalSolidList"/>
    <dgm:cxn modelId="{CFA0BFA1-20DF-49A3-BB05-D77B989621C8}" srcId="{39527AF3-F6DF-4401-B17C-244E18D96B0F}" destId="{5B55D70A-4FAB-405A-88D8-1A38CD9738A7}" srcOrd="3" destOrd="0" parTransId="{EF51F665-426B-4574-8198-A7E402878829}" sibTransId="{6B77FC16-2FA7-4C1E-A757-82C3E86594DE}"/>
    <dgm:cxn modelId="{6548D4D7-A281-4C00-A415-CA2F5665391E}" srcId="{39527AF3-F6DF-4401-B17C-244E18D96B0F}" destId="{5CA3A2DA-25B6-47AF-948A-B8B7BE030F16}" srcOrd="4" destOrd="0" parTransId="{D1E8E14A-27EA-4574-A390-4BFE639D6421}" sibTransId="{36A669E1-137F-4CFF-A6B7-A34D37DCA643}"/>
    <dgm:cxn modelId="{C1AACADD-3E97-468C-A6EE-EF4C38CFB4B1}" type="presOf" srcId="{5B55D70A-4FAB-405A-88D8-1A38CD9738A7}" destId="{5ABB4AF1-011B-4D64-859E-98BF4B1600FA}" srcOrd="0" destOrd="0" presId="urn:microsoft.com/office/officeart/2018/2/layout/IconVerticalSolidList"/>
    <dgm:cxn modelId="{202E78E3-61C1-4C0F-AD56-28133C2D57AF}" srcId="{39527AF3-F6DF-4401-B17C-244E18D96B0F}" destId="{FB283858-24D3-4E5B-934B-5BE95A28649A}" srcOrd="0" destOrd="0" parTransId="{BDE24252-32E9-46E9-8BC3-D8BE48AD0508}" sibTransId="{7DEAD3FC-A074-49D4-B50D-B2B7221B110A}"/>
    <dgm:cxn modelId="{BEDE87E6-D5F7-4D30-9337-36D1EDD05BE6}" type="presOf" srcId="{CF7BD925-DC2B-4BBF-ACD5-483F96876F43}" destId="{239D5C12-4D60-4CBF-A237-03689FF86541}" srcOrd="0" destOrd="0" presId="urn:microsoft.com/office/officeart/2018/2/layout/IconVerticalSolidList"/>
    <dgm:cxn modelId="{78B504F1-2788-4013-9372-22A5A28FDEC0}" srcId="{39527AF3-F6DF-4401-B17C-244E18D96B0F}" destId="{CF7BD925-DC2B-4BBF-ACD5-483F96876F43}" srcOrd="2" destOrd="0" parTransId="{C1B7AD15-8465-4A0B-B4B5-BDB18631E251}" sibTransId="{5B4C6D1F-AAE6-4CFE-B5BA-48E3B471D41E}"/>
    <dgm:cxn modelId="{656979B5-BFB1-44A7-8C9F-145AE013F97E}" type="presParOf" srcId="{1A0E3EC7-56B8-4CE7-B9B8-0069159E25F5}" destId="{D75D94C7-BA85-4347-A84C-677EC5C2605E}" srcOrd="0" destOrd="0" presId="urn:microsoft.com/office/officeart/2018/2/layout/IconVerticalSolidList"/>
    <dgm:cxn modelId="{456F5FB0-188B-4AF4-A80C-C00304574F64}" type="presParOf" srcId="{D75D94C7-BA85-4347-A84C-677EC5C2605E}" destId="{31593B3A-3100-4219-B36A-AD8C3EA3D278}" srcOrd="0" destOrd="0" presId="urn:microsoft.com/office/officeart/2018/2/layout/IconVerticalSolidList"/>
    <dgm:cxn modelId="{017D7909-EF86-4041-8834-F4CAA7CD3222}" type="presParOf" srcId="{D75D94C7-BA85-4347-A84C-677EC5C2605E}" destId="{8ECBE0FC-F1CA-4E2C-81FF-9D02E7C6F3CE}" srcOrd="1" destOrd="0" presId="urn:microsoft.com/office/officeart/2018/2/layout/IconVerticalSolidList"/>
    <dgm:cxn modelId="{B1B91676-BC8D-486E-8AA5-2E06411B7360}" type="presParOf" srcId="{D75D94C7-BA85-4347-A84C-677EC5C2605E}" destId="{551EA0D3-64EF-4A1C-AF5F-054CEF85169D}" srcOrd="2" destOrd="0" presId="urn:microsoft.com/office/officeart/2018/2/layout/IconVerticalSolidList"/>
    <dgm:cxn modelId="{A8AF3B1A-170C-48A7-8551-B8B9441B36C7}" type="presParOf" srcId="{D75D94C7-BA85-4347-A84C-677EC5C2605E}" destId="{6296BEA2-0165-4932-8994-C0D220E71C3F}" srcOrd="3" destOrd="0" presId="urn:microsoft.com/office/officeart/2018/2/layout/IconVerticalSolidList"/>
    <dgm:cxn modelId="{92E9F8FA-D89C-4FE7-B42E-E99BBD373374}" type="presParOf" srcId="{1A0E3EC7-56B8-4CE7-B9B8-0069159E25F5}" destId="{06842B37-3FCD-410B-B22E-2AF4F0D38889}" srcOrd="1" destOrd="0" presId="urn:microsoft.com/office/officeart/2018/2/layout/IconVerticalSolidList"/>
    <dgm:cxn modelId="{5CB51318-032D-4E43-915F-BC70EF20BDE9}" type="presParOf" srcId="{1A0E3EC7-56B8-4CE7-B9B8-0069159E25F5}" destId="{129290BC-2145-41CF-897E-01383022D23F}" srcOrd="2" destOrd="0" presId="urn:microsoft.com/office/officeart/2018/2/layout/IconVerticalSolidList"/>
    <dgm:cxn modelId="{90216B0B-17BB-4F76-83F5-25B34B883934}" type="presParOf" srcId="{129290BC-2145-41CF-897E-01383022D23F}" destId="{31A1F36E-1C8E-48D4-B31E-307D99C5775F}" srcOrd="0" destOrd="0" presId="urn:microsoft.com/office/officeart/2018/2/layout/IconVerticalSolidList"/>
    <dgm:cxn modelId="{E6CF0494-E0A7-4A2D-9E9E-E4C666209C81}" type="presParOf" srcId="{129290BC-2145-41CF-897E-01383022D23F}" destId="{85F9A91F-66C2-4E54-B695-6F62190C4352}" srcOrd="1" destOrd="0" presId="urn:microsoft.com/office/officeart/2018/2/layout/IconVerticalSolidList"/>
    <dgm:cxn modelId="{0EC89D1A-B7EC-4C47-8D96-2FA74F219266}" type="presParOf" srcId="{129290BC-2145-41CF-897E-01383022D23F}" destId="{8862EF28-9EA9-42CB-9A4B-7B0E53A24591}" srcOrd="2" destOrd="0" presId="urn:microsoft.com/office/officeart/2018/2/layout/IconVerticalSolidList"/>
    <dgm:cxn modelId="{7777FD0E-E7F9-40A3-AD40-E642FC8AFF98}" type="presParOf" srcId="{129290BC-2145-41CF-897E-01383022D23F}" destId="{62219011-4469-4E5C-A8C7-A5C5FA9E439C}" srcOrd="3" destOrd="0" presId="urn:microsoft.com/office/officeart/2018/2/layout/IconVerticalSolidList"/>
    <dgm:cxn modelId="{72413D2C-2742-49F7-A0EF-1E11F29FAE32}" type="presParOf" srcId="{1A0E3EC7-56B8-4CE7-B9B8-0069159E25F5}" destId="{980D5911-60ED-47A9-B5F8-73BB6F226643}" srcOrd="3" destOrd="0" presId="urn:microsoft.com/office/officeart/2018/2/layout/IconVerticalSolidList"/>
    <dgm:cxn modelId="{C843B74A-CEA2-4BCF-93A1-9D1B7794E43A}" type="presParOf" srcId="{1A0E3EC7-56B8-4CE7-B9B8-0069159E25F5}" destId="{C45CA668-73F4-459E-A3D4-08898BA64934}" srcOrd="4" destOrd="0" presId="urn:microsoft.com/office/officeart/2018/2/layout/IconVerticalSolidList"/>
    <dgm:cxn modelId="{8546A5D3-B2A3-45D7-B721-6BA3C3B9CF7B}" type="presParOf" srcId="{C45CA668-73F4-459E-A3D4-08898BA64934}" destId="{9BE2E3F6-93BC-4FE3-B94E-5DBDEFFAB28D}" srcOrd="0" destOrd="0" presId="urn:microsoft.com/office/officeart/2018/2/layout/IconVerticalSolidList"/>
    <dgm:cxn modelId="{AD5D559C-A3B8-4F56-81E6-37E764400CD3}" type="presParOf" srcId="{C45CA668-73F4-459E-A3D4-08898BA64934}" destId="{40170699-BFAC-46A2-ADE1-B7028AF4046B}" srcOrd="1" destOrd="0" presId="urn:microsoft.com/office/officeart/2018/2/layout/IconVerticalSolidList"/>
    <dgm:cxn modelId="{0AB29E03-5F91-4358-90F7-AF74A1520A4E}" type="presParOf" srcId="{C45CA668-73F4-459E-A3D4-08898BA64934}" destId="{44FC5FB7-535C-411D-9218-9FC78C611854}" srcOrd="2" destOrd="0" presId="urn:microsoft.com/office/officeart/2018/2/layout/IconVerticalSolidList"/>
    <dgm:cxn modelId="{6CE8B91C-CEFE-49D9-8CA8-A01F66CBBCA5}" type="presParOf" srcId="{C45CA668-73F4-459E-A3D4-08898BA64934}" destId="{239D5C12-4D60-4CBF-A237-03689FF86541}" srcOrd="3" destOrd="0" presId="urn:microsoft.com/office/officeart/2018/2/layout/IconVerticalSolidList"/>
    <dgm:cxn modelId="{2BA2C8F1-07F1-4DE6-87FC-170EC0A2A706}" type="presParOf" srcId="{1A0E3EC7-56B8-4CE7-B9B8-0069159E25F5}" destId="{02D96C4E-9321-4970-98D8-D63731EFA245}" srcOrd="5" destOrd="0" presId="urn:microsoft.com/office/officeart/2018/2/layout/IconVerticalSolidList"/>
    <dgm:cxn modelId="{8B09CDBD-C48B-4098-96BA-BC804F90C50E}" type="presParOf" srcId="{1A0E3EC7-56B8-4CE7-B9B8-0069159E25F5}" destId="{A2F50447-E038-44C1-9E03-609C095467F0}" srcOrd="6" destOrd="0" presId="urn:microsoft.com/office/officeart/2018/2/layout/IconVerticalSolidList"/>
    <dgm:cxn modelId="{3C14F2CE-1B36-4AD2-A4CF-6004DC5342D0}" type="presParOf" srcId="{A2F50447-E038-44C1-9E03-609C095467F0}" destId="{33BAEF5C-7D80-4B88-9C19-68B4D0B01AB2}" srcOrd="0" destOrd="0" presId="urn:microsoft.com/office/officeart/2018/2/layout/IconVerticalSolidList"/>
    <dgm:cxn modelId="{2B086059-4273-4E1A-8880-B3373FA3F81F}" type="presParOf" srcId="{A2F50447-E038-44C1-9E03-609C095467F0}" destId="{F533CA90-AD4F-434D-88FC-CFFE7A76C6BD}" srcOrd="1" destOrd="0" presId="urn:microsoft.com/office/officeart/2018/2/layout/IconVerticalSolidList"/>
    <dgm:cxn modelId="{560A95EF-0F8F-4FB0-9087-5A831A2C88E5}" type="presParOf" srcId="{A2F50447-E038-44C1-9E03-609C095467F0}" destId="{E90D0D5D-BB28-4292-9092-96F186A53B47}" srcOrd="2" destOrd="0" presId="urn:microsoft.com/office/officeart/2018/2/layout/IconVerticalSolidList"/>
    <dgm:cxn modelId="{6B5B91FE-B24A-4D58-AE5C-B3096901475E}" type="presParOf" srcId="{A2F50447-E038-44C1-9E03-609C095467F0}" destId="{5ABB4AF1-011B-4D64-859E-98BF4B1600FA}" srcOrd="3" destOrd="0" presId="urn:microsoft.com/office/officeart/2018/2/layout/IconVerticalSolidList"/>
    <dgm:cxn modelId="{EB74B32D-54A9-4170-9DDE-DA9BEE36BA00}" type="presParOf" srcId="{1A0E3EC7-56B8-4CE7-B9B8-0069159E25F5}" destId="{BE886F0F-4086-48FE-9F08-E42CA4009EC9}" srcOrd="7" destOrd="0" presId="urn:microsoft.com/office/officeart/2018/2/layout/IconVerticalSolidList"/>
    <dgm:cxn modelId="{3F6A4900-7CBF-4D3A-B863-6501218066CC}" type="presParOf" srcId="{1A0E3EC7-56B8-4CE7-B9B8-0069159E25F5}" destId="{0B293F2A-FD97-40B5-9CC6-A172A229E941}" srcOrd="8" destOrd="0" presId="urn:microsoft.com/office/officeart/2018/2/layout/IconVerticalSolidList"/>
    <dgm:cxn modelId="{5FFACE76-884E-4B7B-9BFA-6252347EDE1E}" type="presParOf" srcId="{0B293F2A-FD97-40B5-9CC6-A172A229E941}" destId="{CD084A0C-D8AA-4527-9264-33319EFECB5B}" srcOrd="0" destOrd="0" presId="urn:microsoft.com/office/officeart/2018/2/layout/IconVerticalSolidList"/>
    <dgm:cxn modelId="{1ACAE9BE-19D9-43B1-BC00-38651A5EC8F6}" type="presParOf" srcId="{0B293F2A-FD97-40B5-9CC6-A172A229E941}" destId="{798A513F-D09F-46D2-917A-837F7ADF38F9}" srcOrd="1" destOrd="0" presId="urn:microsoft.com/office/officeart/2018/2/layout/IconVerticalSolidList"/>
    <dgm:cxn modelId="{AB8C4B61-F1CD-4DC3-BD31-B1579A1621A1}" type="presParOf" srcId="{0B293F2A-FD97-40B5-9CC6-A172A229E941}" destId="{17335F76-D641-417D-A1B4-66078032CBF4}" srcOrd="2" destOrd="0" presId="urn:microsoft.com/office/officeart/2018/2/layout/IconVerticalSolidList"/>
    <dgm:cxn modelId="{61B39821-1BEA-4081-B235-1A08DFDE5CBF}" type="presParOf" srcId="{0B293F2A-FD97-40B5-9CC6-A172A229E941}" destId="{7D02D393-134C-431A-B6F9-7422566A37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93B3A-3100-4219-B36A-AD8C3EA3D278}">
      <dsp:nvSpPr>
        <dsp:cNvPr id="0" name=""/>
        <dsp:cNvSpPr/>
      </dsp:nvSpPr>
      <dsp:spPr>
        <a:xfrm>
          <a:off x="0" y="2873"/>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E0FC-F1CA-4E2C-81FF-9D02E7C6F3CE}">
      <dsp:nvSpPr>
        <dsp:cNvPr id="0" name=""/>
        <dsp:cNvSpPr/>
      </dsp:nvSpPr>
      <dsp:spPr>
        <a:xfrm>
          <a:off x="185158" y="140594"/>
          <a:ext cx="336650" cy="33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6BEA2-0165-4932-8994-C0D220E71C3F}">
      <dsp:nvSpPr>
        <dsp:cNvPr id="0" name=""/>
        <dsp:cNvSpPr/>
      </dsp:nvSpPr>
      <dsp:spPr>
        <a:xfrm>
          <a:off x="706966" y="2873"/>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Fixed Acidity, Volatile Acidity, Citric Acid – </a:t>
          </a:r>
          <a:r>
            <a:rPr lang="en-US" sz="1900" kern="1200" dirty="0" err="1"/>
            <a:t>Rebekkah</a:t>
          </a:r>
          <a:r>
            <a:rPr lang="en-US" sz="1900" kern="1200" dirty="0"/>
            <a:t> Alexander</a:t>
          </a:r>
        </a:p>
      </dsp:txBody>
      <dsp:txXfrm>
        <a:off x="706966" y="2873"/>
        <a:ext cx="10322648" cy="612092"/>
      </dsp:txXfrm>
    </dsp:sp>
    <dsp:sp modelId="{31A1F36E-1C8E-48D4-B31E-307D99C5775F}">
      <dsp:nvSpPr>
        <dsp:cNvPr id="0" name=""/>
        <dsp:cNvSpPr/>
      </dsp:nvSpPr>
      <dsp:spPr>
        <a:xfrm>
          <a:off x="0" y="767989"/>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9A91F-66C2-4E54-B695-6F62190C4352}">
      <dsp:nvSpPr>
        <dsp:cNvPr id="0" name=""/>
        <dsp:cNvSpPr/>
      </dsp:nvSpPr>
      <dsp:spPr>
        <a:xfrm>
          <a:off x="185158" y="905710"/>
          <a:ext cx="336650" cy="336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19011-4469-4E5C-A8C7-A5C5FA9E439C}">
      <dsp:nvSpPr>
        <dsp:cNvPr id="0" name=""/>
        <dsp:cNvSpPr/>
      </dsp:nvSpPr>
      <dsp:spPr>
        <a:xfrm>
          <a:off x="706966" y="767989"/>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Residual Sugar &amp; Alcohol – Danita Charles</a:t>
          </a:r>
        </a:p>
      </dsp:txBody>
      <dsp:txXfrm>
        <a:off x="706966" y="767989"/>
        <a:ext cx="10322648" cy="612092"/>
      </dsp:txXfrm>
    </dsp:sp>
    <dsp:sp modelId="{9BE2E3F6-93BC-4FE3-B94E-5DBDEFFAB28D}">
      <dsp:nvSpPr>
        <dsp:cNvPr id="0" name=""/>
        <dsp:cNvSpPr/>
      </dsp:nvSpPr>
      <dsp:spPr>
        <a:xfrm>
          <a:off x="0" y="1533105"/>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70699-BFAC-46A2-ADE1-B7028AF4046B}">
      <dsp:nvSpPr>
        <dsp:cNvPr id="0" name=""/>
        <dsp:cNvSpPr/>
      </dsp:nvSpPr>
      <dsp:spPr>
        <a:xfrm>
          <a:off x="185158" y="1670826"/>
          <a:ext cx="336650" cy="33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5C12-4D60-4CBF-A237-03689FF86541}">
      <dsp:nvSpPr>
        <dsp:cNvPr id="0" name=""/>
        <dsp:cNvSpPr/>
      </dsp:nvSpPr>
      <dsp:spPr>
        <a:xfrm>
          <a:off x="706966" y="1533105"/>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Free Sulfur Dioxide &amp; Total Sulfur Dioxide – Bryan Thomas</a:t>
          </a:r>
        </a:p>
      </dsp:txBody>
      <dsp:txXfrm>
        <a:off x="706966" y="1533105"/>
        <a:ext cx="10322648" cy="612092"/>
      </dsp:txXfrm>
    </dsp:sp>
    <dsp:sp modelId="{33BAEF5C-7D80-4B88-9C19-68B4D0B01AB2}">
      <dsp:nvSpPr>
        <dsp:cNvPr id="0" name=""/>
        <dsp:cNvSpPr/>
      </dsp:nvSpPr>
      <dsp:spPr>
        <a:xfrm>
          <a:off x="0" y="2298220"/>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CA90-AD4F-434D-88FC-CFFE7A76C6BD}">
      <dsp:nvSpPr>
        <dsp:cNvPr id="0" name=""/>
        <dsp:cNvSpPr/>
      </dsp:nvSpPr>
      <dsp:spPr>
        <a:xfrm>
          <a:off x="185158" y="2435941"/>
          <a:ext cx="336650" cy="3366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BB4AF1-011B-4D64-859E-98BF4B1600FA}">
      <dsp:nvSpPr>
        <dsp:cNvPr id="0" name=""/>
        <dsp:cNvSpPr/>
      </dsp:nvSpPr>
      <dsp:spPr>
        <a:xfrm>
          <a:off x="706966" y="2298220"/>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Density &amp; pH – Aaron Wood</a:t>
          </a:r>
        </a:p>
      </dsp:txBody>
      <dsp:txXfrm>
        <a:off x="706966" y="2298220"/>
        <a:ext cx="10322648" cy="612092"/>
      </dsp:txXfrm>
    </dsp:sp>
    <dsp:sp modelId="{CD084A0C-D8AA-4527-9264-33319EFECB5B}">
      <dsp:nvSpPr>
        <dsp:cNvPr id="0" name=""/>
        <dsp:cNvSpPr/>
      </dsp:nvSpPr>
      <dsp:spPr>
        <a:xfrm>
          <a:off x="0" y="3063336"/>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A513F-D09F-46D2-917A-837F7ADF38F9}">
      <dsp:nvSpPr>
        <dsp:cNvPr id="0" name=""/>
        <dsp:cNvSpPr/>
      </dsp:nvSpPr>
      <dsp:spPr>
        <a:xfrm>
          <a:off x="185158" y="3201057"/>
          <a:ext cx="336650" cy="3366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2D393-134C-431A-B6F9-7422566A3799}">
      <dsp:nvSpPr>
        <dsp:cNvPr id="0" name=""/>
        <dsp:cNvSpPr/>
      </dsp:nvSpPr>
      <dsp:spPr>
        <a:xfrm>
          <a:off x="706966" y="3063336"/>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Sulphates &amp; Chlorides – Barry Maldonado </a:t>
          </a:r>
        </a:p>
      </dsp:txBody>
      <dsp:txXfrm>
        <a:off x="706966" y="3063336"/>
        <a:ext cx="10322648" cy="6120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13359-7F2D-4A6C-82D0-FD33F71FAB1C}"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ED3-C6EB-4A49-99F8-29E3BA354794}" type="slidenum">
              <a:rPr lang="en-US" smtClean="0"/>
              <a:t>‹#›</a:t>
            </a:fld>
            <a:endParaRPr lang="en-US"/>
          </a:p>
        </p:txBody>
      </p:sp>
    </p:spTree>
    <p:extLst>
      <p:ext uri="{BB962C8B-B14F-4D97-AF65-F5344CB8AC3E}">
        <p14:creationId xmlns:p14="http://schemas.microsoft.com/office/powerpoint/2010/main" val="133168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1</a:t>
            </a:fld>
            <a:endParaRPr lang="en-US"/>
          </a:p>
        </p:txBody>
      </p:sp>
    </p:spTree>
    <p:extLst>
      <p:ext uri="{BB962C8B-B14F-4D97-AF65-F5344CB8AC3E}">
        <p14:creationId xmlns:p14="http://schemas.microsoft.com/office/powerpoint/2010/main" val="3360976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2DDE-61E4-DB70-0E80-536AF1F78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EB95D-EA94-9DF1-DF2C-BADB78483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AF9BD-1987-9F84-FB04-DB028FF2D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87738C-A86F-E10D-9D36-F24EB545A857}"/>
              </a:ext>
            </a:extLst>
          </p:cNvPr>
          <p:cNvSpPr>
            <a:spLocks noGrp="1"/>
          </p:cNvSpPr>
          <p:nvPr>
            <p:ph type="sldNum" sz="quarter" idx="5"/>
          </p:nvPr>
        </p:nvSpPr>
        <p:spPr/>
        <p:txBody>
          <a:bodyPr/>
          <a:lstStyle/>
          <a:p>
            <a:fld id="{EBC25ED3-C6EB-4A49-99F8-29E3BA354794}" type="slidenum">
              <a:rPr lang="en-US" smtClean="0"/>
              <a:t>22</a:t>
            </a:fld>
            <a:endParaRPr lang="en-US"/>
          </a:p>
        </p:txBody>
      </p:sp>
    </p:spTree>
    <p:extLst>
      <p:ext uri="{BB962C8B-B14F-4D97-AF65-F5344CB8AC3E}">
        <p14:creationId xmlns:p14="http://schemas.microsoft.com/office/powerpoint/2010/main" val="56488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23</a:t>
            </a:fld>
            <a:endParaRPr lang="en-US"/>
          </a:p>
        </p:txBody>
      </p:sp>
    </p:spTree>
    <p:extLst>
      <p:ext uri="{BB962C8B-B14F-4D97-AF65-F5344CB8AC3E}">
        <p14:creationId xmlns:p14="http://schemas.microsoft.com/office/powerpoint/2010/main" val="21192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35FBE-0031-B87E-E8EC-FFCFA6F01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59D06-7720-B66F-B71C-3E7219FC0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F9FE8-2D23-B970-C58C-74F396D82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390A18-9B66-3531-7890-1C9E27F4EE66}"/>
              </a:ext>
            </a:extLst>
          </p:cNvPr>
          <p:cNvSpPr>
            <a:spLocks noGrp="1"/>
          </p:cNvSpPr>
          <p:nvPr>
            <p:ph type="sldNum" sz="quarter" idx="5"/>
          </p:nvPr>
        </p:nvSpPr>
        <p:spPr/>
        <p:txBody>
          <a:bodyPr/>
          <a:lstStyle/>
          <a:p>
            <a:fld id="{EBC25ED3-C6EB-4A49-99F8-29E3BA354794}" type="slidenum">
              <a:rPr lang="en-US" smtClean="0"/>
              <a:t>24</a:t>
            </a:fld>
            <a:endParaRPr lang="en-US"/>
          </a:p>
        </p:txBody>
      </p:sp>
    </p:spTree>
    <p:extLst>
      <p:ext uri="{BB962C8B-B14F-4D97-AF65-F5344CB8AC3E}">
        <p14:creationId xmlns:p14="http://schemas.microsoft.com/office/powerpoint/2010/main" val="149115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25</a:t>
            </a:fld>
            <a:endParaRPr lang="en-US"/>
          </a:p>
        </p:txBody>
      </p:sp>
    </p:spTree>
    <p:extLst>
      <p:ext uri="{BB962C8B-B14F-4D97-AF65-F5344CB8AC3E}">
        <p14:creationId xmlns:p14="http://schemas.microsoft.com/office/powerpoint/2010/main" val="151187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26</a:t>
            </a:fld>
            <a:endParaRPr lang="en-US"/>
          </a:p>
        </p:txBody>
      </p:sp>
    </p:spTree>
    <p:extLst>
      <p:ext uri="{BB962C8B-B14F-4D97-AF65-F5344CB8AC3E}">
        <p14:creationId xmlns:p14="http://schemas.microsoft.com/office/powerpoint/2010/main" val="52763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27</a:t>
            </a:fld>
            <a:endParaRPr lang="en-US"/>
          </a:p>
        </p:txBody>
      </p:sp>
    </p:spTree>
    <p:extLst>
      <p:ext uri="{BB962C8B-B14F-4D97-AF65-F5344CB8AC3E}">
        <p14:creationId xmlns:p14="http://schemas.microsoft.com/office/powerpoint/2010/main" val="356825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a:t>
            </a:fld>
            <a:endParaRPr lang="en-US"/>
          </a:p>
        </p:txBody>
      </p:sp>
    </p:spTree>
    <p:extLst>
      <p:ext uri="{BB962C8B-B14F-4D97-AF65-F5344CB8AC3E}">
        <p14:creationId xmlns:p14="http://schemas.microsoft.com/office/powerpoint/2010/main" val="167276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3</a:t>
            </a:fld>
            <a:endParaRPr lang="en-US"/>
          </a:p>
        </p:txBody>
      </p:sp>
    </p:spTree>
    <p:extLst>
      <p:ext uri="{BB962C8B-B14F-4D97-AF65-F5344CB8AC3E}">
        <p14:creationId xmlns:p14="http://schemas.microsoft.com/office/powerpoint/2010/main" val="175063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E9178"/>
                </a:solidFill>
                <a:effectLst/>
                <a:latin typeface="Consolas" panose="020B0609020204030204" pitchFamily="49" charset="0"/>
              </a:rPr>
              <a:t>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Non-Volatile acids - Non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Tartaric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Malic Acid - Most significant in wine due to stability and resistance to microbial spoilage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Gives crispness, balance and refreshing character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 alcohol and tannins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Preservation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antimicrobial ensuring stability during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little may taste flat or lifeless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much may taste sour or harsh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Volatile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Volatile Acids -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Acetic acid - Responsible for sourness in vinegar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Ethyl Acetate - Often smells like nail polish remover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Smell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Small amounts add complexity and bright, tangy notes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Flavor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 contribute to perceived freshness and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Faults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Excessive amounts lead to sour, vinegary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Red - 1.2g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White - 1.1g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Causes of high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Microbial activity - uncontrolled yeast or bacteria</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Poor hygiene - contamination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Aging - Overexposure to oxygen during barrel aging can encourage production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Control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Aeration Control - minimizing oxygen during fermentation and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Sulfur Dioxide(SO2) - inhibit microbial growth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Hygiene Practices - Maintaining clean equipment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Low amounts may lack aroma complexity and character, often found in clean, modern winemaking styles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Moderate amounts add brightness and complexity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High amounts overwhelm the wine with vinegar or acetone aromas, considered fault if this happens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Origin in Grapes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 occurs naturally but usually less then .5% of the total acid content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Not a major acid but contributes to overall acid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Adds tangy and slightly citrus like flavor to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More noticeable in wines lower in tartaric or malic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Stabilization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Preservative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See 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4</a:t>
            </a:fld>
            <a:endParaRPr lang="en-US"/>
          </a:p>
        </p:txBody>
      </p:sp>
    </p:spTree>
    <p:extLst>
      <p:ext uri="{BB962C8B-B14F-4D97-AF65-F5344CB8AC3E}">
        <p14:creationId xmlns:p14="http://schemas.microsoft.com/office/powerpoint/2010/main" val="102599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0D8FE-AE55-9222-2C8E-DF72DC33E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7E31C-1FF3-0371-9830-28C228C22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9B569-F99A-E89A-A2E4-CA66CD098F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8410FA-DECC-AA3E-BEE2-4B812FD49856}"/>
              </a:ext>
            </a:extLst>
          </p:cNvPr>
          <p:cNvSpPr>
            <a:spLocks noGrp="1"/>
          </p:cNvSpPr>
          <p:nvPr>
            <p:ph type="sldNum" sz="quarter" idx="5"/>
          </p:nvPr>
        </p:nvSpPr>
        <p:spPr/>
        <p:txBody>
          <a:bodyPr/>
          <a:lstStyle/>
          <a:p>
            <a:fld id="{EBC25ED3-C6EB-4A49-99F8-29E3BA354794}" type="slidenum">
              <a:rPr lang="en-US" smtClean="0"/>
              <a:t>7</a:t>
            </a:fld>
            <a:endParaRPr lang="en-US"/>
          </a:p>
        </p:txBody>
      </p:sp>
    </p:spTree>
    <p:extLst>
      <p:ext uri="{BB962C8B-B14F-4D97-AF65-F5344CB8AC3E}">
        <p14:creationId xmlns:p14="http://schemas.microsoft.com/office/powerpoint/2010/main" val="307228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8291-35E4-A178-39E7-1F20E558E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53BFC-521A-836F-5416-4DAE6A04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5D0C1-2FB8-AFD2-963E-7736E9812D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BB81F2-DEBB-D212-0B32-5A8FE5B05274}"/>
              </a:ext>
            </a:extLst>
          </p:cNvPr>
          <p:cNvSpPr>
            <a:spLocks noGrp="1"/>
          </p:cNvSpPr>
          <p:nvPr>
            <p:ph type="sldNum" sz="quarter" idx="5"/>
          </p:nvPr>
        </p:nvSpPr>
        <p:spPr/>
        <p:txBody>
          <a:bodyPr/>
          <a:lstStyle/>
          <a:p>
            <a:fld id="{EBC25ED3-C6EB-4A49-99F8-29E3BA354794}" type="slidenum">
              <a:rPr lang="en-US" smtClean="0"/>
              <a:t>13</a:t>
            </a:fld>
            <a:endParaRPr lang="en-US"/>
          </a:p>
        </p:txBody>
      </p:sp>
    </p:spTree>
    <p:extLst>
      <p:ext uri="{BB962C8B-B14F-4D97-AF65-F5344CB8AC3E}">
        <p14:creationId xmlns:p14="http://schemas.microsoft.com/office/powerpoint/2010/main" val="129561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650D-AF09-5517-8028-472C9AB33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2EB49-A283-DFEF-0339-F663F86D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4B127-71B5-AAC3-B9AE-D2629E47A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D9017-507A-1646-F74D-2A74A456F61E}"/>
              </a:ext>
            </a:extLst>
          </p:cNvPr>
          <p:cNvSpPr>
            <a:spLocks noGrp="1"/>
          </p:cNvSpPr>
          <p:nvPr>
            <p:ph type="sldNum" sz="quarter" idx="5"/>
          </p:nvPr>
        </p:nvSpPr>
        <p:spPr/>
        <p:txBody>
          <a:bodyPr/>
          <a:lstStyle/>
          <a:p>
            <a:fld id="{EBC25ED3-C6EB-4A49-99F8-29E3BA354794}" type="slidenum">
              <a:rPr lang="en-US" smtClean="0"/>
              <a:t>17</a:t>
            </a:fld>
            <a:endParaRPr lang="en-US"/>
          </a:p>
        </p:txBody>
      </p:sp>
    </p:spTree>
    <p:extLst>
      <p:ext uri="{BB962C8B-B14F-4D97-AF65-F5344CB8AC3E}">
        <p14:creationId xmlns:p14="http://schemas.microsoft.com/office/powerpoint/2010/main" val="246979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3 0.997464 </a:t>
            </a:r>
          </a:p>
          <a:p>
            <a:r>
              <a:rPr lang="en-US" b="0" i="0" dirty="0">
                <a:solidFill>
                  <a:srgbClr val="CCCCCC"/>
                </a:solidFill>
                <a:effectLst/>
                <a:latin typeface="Consolas" panose="020B0609020204030204" pitchFamily="49" charset="0"/>
              </a:rPr>
              <a:t>4 0.996542 </a:t>
            </a:r>
          </a:p>
          <a:p>
            <a:r>
              <a:rPr lang="en-US" b="0" i="0" dirty="0">
                <a:solidFill>
                  <a:srgbClr val="CCCCCC"/>
                </a:solidFill>
                <a:effectLst/>
                <a:latin typeface="Consolas" panose="020B0609020204030204" pitchFamily="49" charset="0"/>
              </a:rPr>
              <a:t>5 0.997104 </a:t>
            </a:r>
          </a:p>
          <a:p>
            <a:r>
              <a:rPr lang="en-US" b="0" i="0" dirty="0">
                <a:solidFill>
                  <a:srgbClr val="CCCCCC"/>
                </a:solidFill>
                <a:effectLst/>
                <a:latin typeface="Consolas" panose="020B0609020204030204" pitchFamily="49" charset="0"/>
              </a:rPr>
              <a:t>6 0.996615 </a:t>
            </a:r>
          </a:p>
          <a:p>
            <a:r>
              <a:rPr lang="en-US" b="0" i="0" dirty="0">
                <a:solidFill>
                  <a:srgbClr val="CCCCCC"/>
                </a:solidFill>
                <a:effectLst/>
                <a:latin typeface="Consolas" panose="020B0609020204030204" pitchFamily="49" charset="0"/>
              </a:rPr>
              <a:t>7 0.996104 </a:t>
            </a:r>
          </a:p>
          <a:p>
            <a:r>
              <a:rPr lang="en-US" b="0" i="0" dirty="0">
                <a:solidFill>
                  <a:srgbClr val="CCCCCC"/>
                </a:solidFill>
                <a:effectLst/>
                <a:latin typeface="Consolas" panose="020B0609020204030204" pitchFamily="49" charset="0"/>
              </a:rPr>
              <a:t>8 0.995212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20</a:t>
            </a:fld>
            <a:endParaRPr lang="en-US"/>
          </a:p>
        </p:txBody>
      </p:sp>
    </p:spTree>
    <p:extLst>
      <p:ext uri="{BB962C8B-B14F-4D97-AF65-F5344CB8AC3E}">
        <p14:creationId xmlns:p14="http://schemas.microsoft.com/office/powerpoint/2010/main" val="41862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3 3.398000 </a:t>
            </a:r>
          </a:p>
          <a:p>
            <a:r>
              <a:rPr lang="en-US" b="0" i="0" dirty="0">
                <a:solidFill>
                  <a:srgbClr val="CCCCCC"/>
                </a:solidFill>
                <a:effectLst/>
                <a:latin typeface="Consolas" panose="020B0609020204030204" pitchFamily="49" charset="0"/>
              </a:rPr>
              <a:t>4 3.381509 </a:t>
            </a:r>
          </a:p>
          <a:p>
            <a:r>
              <a:rPr lang="en-US" b="0" i="0" dirty="0">
                <a:solidFill>
                  <a:srgbClr val="CCCCCC"/>
                </a:solidFill>
                <a:effectLst/>
                <a:latin typeface="Consolas" panose="020B0609020204030204" pitchFamily="49" charset="0"/>
              </a:rPr>
              <a:t>5 3.304949 </a:t>
            </a:r>
          </a:p>
          <a:p>
            <a:r>
              <a:rPr lang="en-US" b="0" i="0" dirty="0">
                <a:solidFill>
                  <a:srgbClr val="CCCCCC"/>
                </a:solidFill>
                <a:effectLst/>
                <a:latin typeface="Consolas" panose="020B0609020204030204" pitchFamily="49" charset="0"/>
              </a:rPr>
              <a:t>6 3.318072 </a:t>
            </a:r>
          </a:p>
          <a:p>
            <a:r>
              <a:rPr lang="en-US" b="0" i="0" dirty="0">
                <a:solidFill>
                  <a:srgbClr val="CCCCCC"/>
                </a:solidFill>
                <a:effectLst/>
                <a:latin typeface="Consolas" panose="020B0609020204030204" pitchFamily="49" charset="0"/>
              </a:rPr>
              <a:t>7 3.290754 </a:t>
            </a:r>
          </a:p>
          <a:p>
            <a:r>
              <a:rPr lang="en-US" b="0" i="0" dirty="0">
                <a:solidFill>
                  <a:srgbClr val="CCCCCC"/>
                </a:solidFill>
                <a:effectLst/>
                <a:latin typeface="Consolas" panose="020B0609020204030204" pitchFamily="49" charset="0"/>
              </a:rPr>
              <a:t>8 3.267222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21</a:t>
            </a:fld>
            <a:endParaRPr lang="en-US"/>
          </a:p>
        </p:txBody>
      </p:sp>
    </p:spTree>
    <p:extLst>
      <p:ext uri="{BB962C8B-B14F-4D97-AF65-F5344CB8AC3E}">
        <p14:creationId xmlns:p14="http://schemas.microsoft.com/office/powerpoint/2010/main" val="276460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1" y="881933"/>
            <a:ext cx="3852567" cy="5976067"/>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853440" y="2231136"/>
            <a:ext cx="5145200" cy="1341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3" name="Google Shape;23;p3"/>
          <p:cNvSpPr txBox="1">
            <a:spLocks noGrp="1"/>
          </p:cNvSpPr>
          <p:nvPr>
            <p:ph type="title" idx="2" hasCustomPrompt="1"/>
          </p:nvPr>
        </p:nvSpPr>
        <p:spPr>
          <a:xfrm>
            <a:off x="853440" y="1155867"/>
            <a:ext cx="3160000" cy="15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accent5"/>
              </a:buClr>
              <a:buSzPts val="6000"/>
              <a:buNone/>
              <a:defRPr sz="8000">
                <a:solidFill>
                  <a:schemeClr val="accent5"/>
                </a:solidFill>
              </a:defRPr>
            </a:lvl2pPr>
            <a:lvl3pPr lvl="2" algn="ctr" rtl="0">
              <a:spcBef>
                <a:spcPts val="0"/>
              </a:spcBef>
              <a:spcAft>
                <a:spcPts val="0"/>
              </a:spcAft>
              <a:buClr>
                <a:schemeClr val="accent5"/>
              </a:buClr>
              <a:buSzPts val="6000"/>
              <a:buNone/>
              <a:defRPr sz="8000">
                <a:solidFill>
                  <a:schemeClr val="accent5"/>
                </a:solidFill>
              </a:defRPr>
            </a:lvl3pPr>
            <a:lvl4pPr lvl="3" algn="ctr" rtl="0">
              <a:spcBef>
                <a:spcPts val="0"/>
              </a:spcBef>
              <a:spcAft>
                <a:spcPts val="0"/>
              </a:spcAft>
              <a:buClr>
                <a:schemeClr val="accent5"/>
              </a:buClr>
              <a:buSzPts val="6000"/>
              <a:buNone/>
              <a:defRPr sz="8000">
                <a:solidFill>
                  <a:schemeClr val="accent5"/>
                </a:solidFill>
              </a:defRPr>
            </a:lvl4pPr>
            <a:lvl5pPr lvl="4" algn="ctr" rtl="0">
              <a:spcBef>
                <a:spcPts val="0"/>
              </a:spcBef>
              <a:spcAft>
                <a:spcPts val="0"/>
              </a:spcAft>
              <a:buClr>
                <a:schemeClr val="accent5"/>
              </a:buClr>
              <a:buSzPts val="6000"/>
              <a:buNone/>
              <a:defRPr sz="8000">
                <a:solidFill>
                  <a:schemeClr val="accent5"/>
                </a:solidFill>
              </a:defRPr>
            </a:lvl5pPr>
            <a:lvl6pPr lvl="5" algn="ctr" rtl="0">
              <a:spcBef>
                <a:spcPts val="0"/>
              </a:spcBef>
              <a:spcAft>
                <a:spcPts val="0"/>
              </a:spcAft>
              <a:buClr>
                <a:schemeClr val="accent5"/>
              </a:buClr>
              <a:buSzPts val="6000"/>
              <a:buNone/>
              <a:defRPr sz="8000">
                <a:solidFill>
                  <a:schemeClr val="accent5"/>
                </a:solidFill>
              </a:defRPr>
            </a:lvl6pPr>
            <a:lvl7pPr lvl="6" algn="ctr" rtl="0">
              <a:spcBef>
                <a:spcPts val="0"/>
              </a:spcBef>
              <a:spcAft>
                <a:spcPts val="0"/>
              </a:spcAft>
              <a:buClr>
                <a:schemeClr val="accent5"/>
              </a:buClr>
              <a:buSzPts val="6000"/>
              <a:buNone/>
              <a:defRPr sz="8000">
                <a:solidFill>
                  <a:schemeClr val="accent5"/>
                </a:solidFill>
              </a:defRPr>
            </a:lvl7pPr>
            <a:lvl8pPr lvl="7" algn="ctr" rtl="0">
              <a:spcBef>
                <a:spcPts val="0"/>
              </a:spcBef>
              <a:spcAft>
                <a:spcPts val="0"/>
              </a:spcAft>
              <a:buClr>
                <a:schemeClr val="accent5"/>
              </a:buClr>
              <a:buSzPts val="6000"/>
              <a:buNone/>
              <a:defRPr sz="8000">
                <a:solidFill>
                  <a:schemeClr val="accent5"/>
                </a:solidFill>
              </a:defRPr>
            </a:lvl8pPr>
            <a:lvl9pPr lvl="8" algn="ctr" rtl="0">
              <a:spcBef>
                <a:spcPts val="0"/>
              </a:spcBef>
              <a:spcAft>
                <a:spcPts val="0"/>
              </a:spcAft>
              <a:buClr>
                <a:schemeClr val="accent5"/>
              </a:buClr>
              <a:buSzPts val="6000"/>
              <a:buNone/>
              <a:defRPr sz="8000">
                <a:solidFill>
                  <a:schemeClr val="accent5"/>
                </a:solidFill>
              </a:defRPr>
            </a:lvl9pPr>
          </a:lstStyle>
          <a:p>
            <a:r>
              <a:t>xx%</a:t>
            </a:r>
          </a:p>
        </p:txBody>
      </p:sp>
      <p:sp>
        <p:nvSpPr>
          <p:cNvPr id="2" name="Slide Number Placeholder 6">
            <a:extLst>
              <a:ext uri="{FF2B5EF4-FFF2-40B4-BE49-F238E27FC236}">
                <a16:creationId xmlns:a16="http://schemas.microsoft.com/office/drawing/2014/main" id="{25CE9EDC-CD4D-3303-AEC0-72286DCF9DD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187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75DB304-C933-ECBC-6E78-8EE6A5FCE8B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2622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72" name="Google Shape;72;p13"/>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subtitle style</a:t>
            </a:r>
            <a:endParaRPr/>
          </a:p>
        </p:txBody>
      </p:sp>
      <p:sp>
        <p:nvSpPr>
          <p:cNvPr id="73" name="Google Shape;73;p13"/>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4" name="Google Shape;74;p13"/>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5" name="Google Shape;75;p13"/>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8000">
                <a:solidFill>
                  <a:schemeClr val="lt1"/>
                </a:solidFill>
                <a:latin typeface="Oswald"/>
                <a:ea typeface="Oswald"/>
                <a:cs typeface="Oswald"/>
                <a:sym typeface="Oswald"/>
              </a:defRPr>
            </a:lvl2pPr>
            <a:lvl3pPr lvl="2" algn="r">
              <a:spcBef>
                <a:spcPts val="0"/>
              </a:spcBef>
              <a:spcAft>
                <a:spcPts val="0"/>
              </a:spcAft>
              <a:buNone/>
              <a:defRPr sz="8000">
                <a:solidFill>
                  <a:schemeClr val="lt1"/>
                </a:solidFill>
                <a:latin typeface="Oswald"/>
                <a:ea typeface="Oswald"/>
                <a:cs typeface="Oswald"/>
                <a:sym typeface="Oswald"/>
              </a:defRPr>
            </a:lvl3pPr>
            <a:lvl4pPr lvl="3" algn="r">
              <a:spcBef>
                <a:spcPts val="0"/>
              </a:spcBef>
              <a:spcAft>
                <a:spcPts val="0"/>
              </a:spcAft>
              <a:buNone/>
              <a:defRPr sz="8000">
                <a:solidFill>
                  <a:schemeClr val="lt1"/>
                </a:solidFill>
                <a:latin typeface="Oswald"/>
                <a:ea typeface="Oswald"/>
                <a:cs typeface="Oswald"/>
                <a:sym typeface="Oswald"/>
              </a:defRPr>
            </a:lvl4pPr>
            <a:lvl5pPr lvl="4" algn="r">
              <a:spcBef>
                <a:spcPts val="0"/>
              </a:spcBef>
              <a:spcAft>
                <a:spcPts val="0"/>
              </a:spcAft>
              <a:buNone/>
              <a:defRPr sz="8000">
                <a:solidFill>
                  <a:schemeClr val="lt1"/>
                </a:solidFill>
                <a:latin typeface="Oswald"/>
                <a:ea typeface="Oswald"/>
                <a:cs typeface="Oswald"/>
                <a:sym typeface="Oswald"/>
              </a:defRPr>
            </a:lvl5pPr>
            <a:lvl6pPr lvl="5" algn="r">
              <a:spcBef>
                <a:spcPts val="0"/>
              </a:spcBef>
              <a:spcAft>
                <a:spcPts val="0"/>
              </a:spcAft>
              <a:buNone/>
              <a:defRPr sz="8000">
                <a:solidFill>
                  <a:schemeClr val="lt1"/>
                </a:solidFill>
                <a:latin typeface="Oswald"/>
                <a:ea typeface="Oswald"/>
                <a:cs typeface="Oswald"/>
                <a:sym typeface="Oswald"/>
              </a:defRPr>
            </a:lvl6pPr>
            <a:lvl7pPr lvl="6" algn="r">
              <a:spcBef>
                <a:spcPts val="0"/>
              </a:spcBef>
              <a:spcAft>
                <a:spcPts val="0"/>
              </a:spcAft>
              <a:buNone/>
              <a:defRPr sz="8000">
                <a:solidFill>
                  <a:schemeClr val="lt1"/>
                </a:solidFill>
                <a:latin typeface="Oswald"/>
                <a:ea typeface="Oswald"/>
                <a:cs typeface="Oswald"/>
                <a:sym typeface="Oswald"/>
              </a:defRPr>
            </a:lvl7pPr>
            <a:lvl8pPr lvl="7" algn="r">
              <a:spcBef>
                <a:spcPts val="0"/>
              </a:spcBef>
              <a:spcAft>
                <a:spcPts val="0"/>
              </a:spcAft>
              <a:buNone/>
              <a:defRPr sz="8000">
                <a:solidFill>
                  <a:schemeClr val="lt1"/>
                </a:solidFill>
                <a:latin typeface="Oswald"/>
                <a:ea typeface="Oswald"/>
                <a:cs typeface="Oswald"/>
                <a:sym typeface="Oswald"/>
              </a:defRPr>
            </a:lvl8pPr>
            <a:lvl9pPr lvl="8" algn="r">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76" name="Google Shape;76;p13"/>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7" name="Google Shape;77;p13"/>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8" name="Google Shape;78;p13"/>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79" name="Google Shape;79;p13"/>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594F4168-54C9-2FD7-34E1-A77FDCB9B3B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1566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0"/>
        <p:cNvGrpSpPr/>
        <p:nvPr/>
      </p:nvGrpSpPr>
      <p:grpSpPr>
        <a:xfrm>
          <a:off x="0" y="0"/>
          <a:ext cx="0" cy="0"/>
          <a:chOff x="0" y="0"/>
          <a:chExt cx="0" cy="0"/>
        </a:xfrm>
      </p:grpSpPr>
      <p:sp>
        <p:nvSpPr>
          <p:cNvPr id="81" name="Google Shape;81;p14"/>
          <p:cNvSpPr txBox="1">
            <a:spLocks noGrp="1"/>
          </p:cNvSpPr>
          <p:nvPr>
            <p:ph type="subTitle" idx="1"/>
          </p:nvPr>
        </p:nvSpPr>
        <p:spPr>
          <a:xfrm>
            <a:off x="950960"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2" name="Google Shape;82;p14"/>
          <p:cNvSpPr txBox="1">
            <a:spLocks noGrp="1"/>
          </p:cNvSpPr>
          <p:nvPr>
            <p:ph type="subTitle" idx="2"/>
          </p:nvPr>
        </p:nvSpPr>
        <p:spPr>
          <a:xfrm>
            <a:off x="950960"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3" name="Google Shape;83;p14"/>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84" name="Google Shape;84;p14"/>
          <p:cNvSpPr txBox="1">
            <a:spLocks noGrp="1"/>
          </p:cNvSpPr>
          <p:nvPr>
            <p:ph type="subTitle" idx="3"/>
          </p:nvPr>
        </p:nvSpPr>
        <p:spPr>
          <a:xfrm>
            <a:off x="4525393"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5" name="Google Shape;85;p14"/>
          <p:cNvSpPr txBox="1">
            <a:spLocks noGrp="1"/>
          </p:cNvSpPr>
          <p:nvPr>
            <p:ph type="subTitle" idx="4"/>
          </p:nvPr>
        </p:nvSpPr>
        <p:spPr>
          <a:xfrm>
            <a:off x="4525393"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6" name="Google Shape;86;p14"/>
          <p:cNvSpPr txBox="1">
            <a:spLocks noGrp="1"/>
          </p:cNvSpPr>
          <p:nvPr>
            <p:ph type="subTitle" idx="5"/>
          </p:nvPr>
        </p:nvSpPr>
        <p:spPr>
          <a:xfrm>
            <a:off x="8099827"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7" name="Google Shape;87;p14"/>
          <p:cNvSpPr txBox="1">
            <a:spLocks noGrp="1"/>
          </p:cNvSpPr>
          <p:nvPr>
            <p:ph type="subTitle" idx="6"/>
          </p:nvPr>
        </p:nvSpPr>
        <p:spPr>
          <a:xfrm>
            <a:off x="8099827"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88" name="Google Shape;88;p14"/>
          <p:cNvPicPr preferRelativeResize="0"/>
          <p:nvPr/>
        </p:nvPicPr>
        <p:blipFill rotWithShape="1">
          <a:blip r:embed="rId2">
            <a:alphaModFix/>
          </a:blip>
          <a:srcRect b="69331"/>
          <a:stretch/>
        </p:blipFill>
        <p:spPr>
          <a:xfrm>
            <a:off x="4862333" y="6006834"/>
            <a:ext cx="3141200" cy="869601"/>
          </a:xfrm>
          <a:prstGeom prst="rect">
            <a:avLst/>
          </a:prstGeom>
          <a:noFill/>
          <a:ln>
            <a:noFill/>
          </a:ln>
        </p:spPr>
      </p:pic>
      <p:pic>
        <p:nvPicPr>
          <p:cNvPr id="89" name="Google Shape;89;p14"/>
          <p:cNvPicPr preferRelativeResize="0"/>
          <p:nvPr/>
        </p:nvPicPr>
        <p:blipFill rotWithShape="1">
          <a:blip r:embed="rId3">
            <a:alphaModFix/>
          </a:blip>
          <a:srcRect r="30982"/>
          <a:stretch/>
        </p:blipFill>
        <p:spPr>
          <a:xfrm>
            <a:off x="10301534" y="719333"/>
            <a:ext cx="1890465" cy="2704435"/>
          </a:xfrm>
          <a:prstGeom prst="rect">
            <a:avLst/>
          </a:prstGeom>
          <a:noFill/>
          <a:ln>
            <a:noFill/>
          </a:ln>
        </p:spPr>
      </p:pic>
      <p:pic>
        <p:nvPicPr>
          <p:cNvPr id="90" name="Google Shape;90;p14"/>
          <p:cNvPicPr preferRelativeResize="0"/>
          <p:nvPr/>
        </p:nvPicPr>
        <p:blipFill rotWithShape="1">
          <a:blip r:embed="rId4">
            <a:alphaModFix/>
          </a:blip>
          <a:srcRect l="20413" t="43798"/>
          <a:stretch/>
        </p:blipFill>
        <p:spPr>
          <a:xfrm>
            <a:off x="1" y="0"/>
            <a:ext cx="2587100" cy="1844067"/>
          </a:xfrm>
          <a:prstGeom prst="rect">
            <a:avLst/>
          </a:prstGeom>
          <a:noFill/>
          <a:ln>
            <a:noFill/>
          </a:ln>
        </p:spPr>
      </p:pic>
      <p:sp>
        <p:nvSpPr>
          <p:cNvPr id="2" name="Slide Number Placeholder 6">
            <a:extLst>
              <a:ext uri="{FF2B5EF4-FFF2-40B4-BE49-F238E27FC236}">
                <a16:creationId xmlns:a16="http://schemas.microsoft.com/office/drawing/2014/main" id="{4F1135AC-221A-A2CF-2B2B-5B940E41561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36861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2616709" y="24859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3" name="Google Shape;93;p15"/>
          <p:cNvSpPr txBox="1">
            <a:spLocks noGrp="1"/>
          </p:cNvSpPr>
          <p:nvPr>
            <p:ph type="subTitle" idx="2"/>
          </p:nvPr>
        </p:nvSpPr>
        <p:spPr>
          <a:xfrm>
            <a:off x="882185" y="2709140"/>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4" name="Google Shape;94;p15"/>
          <p:cNvSpPr txBox="1">
            <a:spLocks noGrp="1"/>
          </p:cNvSpPr>
          <p:nvPr>
            <p:ph type="subTitle" idx="3"/>
          </p:nvPr>
        </p:nvSpPr>
        <p:spPr>
          <a:xfrm>
            <a:off x="2616709" y="49232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5" name="Google Shape;95;p15"/>
          <p:cNvSpPr txBox="1">
            <a:spLocks noGrp="1"/>
          </p:cNvSpPr>
          <p:nvPr>
            <p:ph type="subTitle" idx="4"/>
          </p:nvPr>
        </p:nvSpPr>
        <p:spPr>
          <a:xfrm>
            <a:off x="882185" y="5151033"/>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6" name="Google Shape;96;p15"/>
          <p:cNvSpPr txBox="1">
            <a:spLocks noGrp="1"/>
          </p:cNvSpPr>
          <p:nvPr>
            <p:ph type="subTitle" idx="5"/>
          </p:nvPr>
        </p:nvSpPr>
        <p:spPr>
          <a:xfrm>
            <a:off x="6426164" y="3704567"/>
            <a:ext cx="3141200" cy="1219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97" name="Google Shape;97;p15"/>
          <p:cNvSpPr txBox="1">
            <a:spLocks noGrp="1"/>
          </p:cNvSpPr>
          <p:nvPr>
            <p:ph type="subTitle" idx="6"/>
          </p:nvPr>
        </p:nvSpPr>
        <p:spPr>
          <a:xfrm>
            <a:off x="9944215" y="3930087"/>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8" name="Google Shape;98;p1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99" name="Google Shape;99;p15"/>
          <p:cNvPicPr preferRelativeResize="0"/>
          <p:nvPr/>
        </p:nvPicPr>
        <p:blipFill rotWithShape="1">
          <a:blip r:embed="rId2">
            <a:alphaModFix/>
          </a:blip>
          <a:srcRect l="59402" b="52736"/>
          <a:stretch/>
        </p:blipFill>
        <p:spPr>
          <a:xfrm>
            <a:off x="-1" y="5280067"/>
            <a:ext cx="1478600" cy="1577932"/>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3107901" y="-6"/>
            <a:ext cx="3642065" cy="2070465"/>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7908567" y="5169470"/>
            <a:ext cx="3720535" cy="1706965"/>
          </a:xfrm>
          <a:prstGeom prst="rect">
            <a:avLst/>
          </a:prstGeom>
          <a:noFill/>
          <a:ln>
            <a:noFill/>
          </a:ln>
        </p:spPr>
      </p:pic>
      <p:sp>
        <p:nvSpPr>
          <p:cNvPr id="2" name="Slide Number Placeholder 6">
            <a:extLst>
              <a:ext uri="{FF2B5EF4-FFF2-40B4-BE49-F238E27FC236}">
                <a16:creationId xmlns:a16="http://schemas.microsoft.com/office/drawing/2014/main" id="{925BD317-2A08-D491-9B6E-7CECB8F28C1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1401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1">
  <p:cSld name="Table of content 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7692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1" name="Google Shape;121;p17"/>
          <p:cNvSpPr txBox="1">
            <a:spLocks noGrp="1"/>
          </p:cNvSpPr>
          <p:nvPr>
            <p:ph type="subTitle" idx="1"/>
          </p:nvPr>
        </p:nvSpPr>
        <p:spPr>
          <a:xfrm>
            <a:off x="16091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2" name="Google Shape;122;p17"/>
          <p:cNvSpPr txBox="1">
            <a:spLocks noGrp="1"/>
          </p:cNvSpPr>
          <p:nvPr>
            <p:ph type="subTitle" idx="2"/>
          </p:nvPr>
        </p:nvSpPr>
        <p:spPr>
          <a:xfrm>
            <a:off x="16091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3" name="Google Shape;123;p17"/>
          <p:cNvSpPr txBox="1">
            <a:spLocks noGrp="1"/>
          </p:cNvSpPr>
          <p:nvPr>
            <p:ph type="title" idx="3"/>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solidFill>
                  <a:schemeClr val="lt1"/>
                </a:solidFill>
              </a:defRPr>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124" name="Google Shape;124;p17"/>
          <p:cNvSpPr txBox="1">
            <a:spLocks noGrp="1"/>
          </p:cNvSpPr>
          <p:nvPr>
            <p:ph type="title" idx="4" hasCustomPrompt="1"/>
          </p:nvPr>
        </p:nvSpPr>
        <p:spPr>
          <a:xfrm>
            <a:off x="43204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5" name="Google Shape;125;p17"/>
          <p:cNvSpPr txBox="1">
            <a:spLocks noGrp="1"/>
          </p:cNvSpPr>
          <p:nvPr>
            <p:ph type="subTitle" idx="5"/>
          </p:nvPr>
        </p:nvSpPr>
        <p:spPr>
          <a:xfrm>
            <a:off x="51603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6" name="Google Shape;126;p17"/>
          <p:cNvSpPr txBox="1">
            <a:spLocks noGrp="1"/>
          </p:cNvSpPr>
          <p:nvPr>
            <p:ph type="subTitle" idx="6"/>
          </p:nvPr>
        </p:nvSpPr>
        <p:spPr>
          <a:xfrm>
            <a:off x="51603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7" name="Google Shape;127;p17"/>
          <p:cNvSpPr txBox="1">
            <a:spLocks noGrp="1"/>
          </p:cNvSpPr>
          <p:nvPr>
            <p:ph type="title" idx="7" hasCustomPrompt="1"/>
          </p:nvPr>
        </p:nvSpPr>
        <p:spPr>
          <a:xfrm>
            <a:off x="78716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8" name="Google Shape;128;p17"/>
          <p:cNvSpPr txBox="1">
            <a:spLocks noGrp="1"/>
          </p:cNvSpPr>
          <p:nvPr>
            <p:ph type="subTitle" idx="8"/>
          </p:nvPr>
        </p:nvSpPr>
        <p:spPr>
          <a:xfrm>
            <a:off x="87115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9" name="Google Shape;129;p17"/>
          <p:cNvSpPr txBox="1">
            <a:spLocks noGrp="1"/>
          </p:cNvSpPr>
          <p:nvPr>
            <p:ph type="subTitle" idx="9"/>
          </p:nvPr>
        </p:nvSpPr>
        <p:spPr>
          <a:xfrm>
            <a:off x="87115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0" name="Google Shape;130;p17"/>
          <p:cNvSpPr txBox="1">
            <a:spLocks noGrp="1"/>
          </p:cNvSpPr>
          <p:nvPr>
            <p:ph type="title" idx="13" hasCustomPrompt="1"/>
          </p:nvPr>
        </p:nvSpPr>
        <p:spPr>
          <a:xfrm>
            <a:off x="7692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1" name="Google Shape;131;p17"/>
          <p:cNvSpPr txBox="1">
            <a:spLocks noGrp="1"/>
          </p:cNvSpPr>
          <p:nvPr>
            <p:ph type="subTitle" idx="14"/>
          </p:nvPr>
        </p:nvSpPr>
        <p:spPr>
          <a:xfrm>
            <a:off x="16091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2" name="Google Shape;132;p17"/>
          <p:cNvSpPr txBox="1">
            <a:spLocks noGrp="1"/>
          </p:cNvSpPr>
          <p:nvPr>
            <p:ph type="subTitle" idx="15"/>
          </p:nvPr>
        </p:nvSpPr>
        <p:spPr>
          <a:xfrm>
            <a:off x="16091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3" name="Google Shape;133;p17"/>
          <p:cNvSpPr txBox="1">
            <a:spLocks noGrp="1"/>
          </p:cNvSpPr>
          <p:nvPr>
            <p:ph type="title" idx="16" hasCustomPrompt="1"/>
          </p:nvPr>
        </p:nvSpPr>
        <p:spPr>
          <a:xfrm>
            <a:off x="43204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4" name="Google Shape;134;p17"/>
          <p:cNvSpPr txBox="1">
            <a:spLocks noGrp="1"/>
          </p:cNvSpPr>
          <p:nvPr>
            <p:ph type="subTitle" idx="17"/>
          </p:nvPr>
        </p:nvSpPr>
        <p:spPr>
          <a:xfrm>
            <a:off x="51603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5" name="Google Shape;135;p17"/>
          <p:cNvSpPr txBox="1">
            <a:spLocks noGrp="1"/>
          </p:cNvSpPr>
          <p:nvPr>
            <p:ph type="subTitle" idx="18"/>
          </p:nvPr>
        </p:nvSpPr>
        <p:spPr>
          <a:xfrm>
            <a:off x="51603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6" name="Google Shape;136;p17"/>
          <p:cNvSpPr txBox="1">
            <a:spLocks noGrp="1"/>
          </p:cNvSpPr>
          <p:nvPr>
            <p:ph type="title" idx="19" hasCustomPrompt="1"/>
          </p:nvPr>
        </p:nvSpPr>
        <p:spPr>
          <a:xfrm>
            <a:off x="78716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7" name="Google Shape;137;p17"/>
          <p:cNvSpPr txBox="1">
            <a:spLocks noGrp="1"/>
          </p:cNvSpPr>
          <p:nvPr>
            <p:ph type="subTitle" idx="20"/>
          </p:nvPr>
        </p:nvSpPr>
        <p:spPr>
          <a:xfrm>
            <a:off x="87115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8" name="Google Shape;138;p17"/>
          <p:cNvSpPr txBox="1">
            <a:spLocks noGrp="1"/>
          </p:cNvSpPr>
          <p:nvPr>
            <p:ph type="subTitle" idx="21"/>
          </p:nvPr>
        </p:nvSpPr>
        <p:spPr>
          <a:xfrm>
            <a:off x="87115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pic>
        <p:nvPicPr>
          <p:cNvPr id="139" name="Google Shape;139;p17"/>
          <p:cNvPicPr preferRelativeResize="0"/>
          <p:nvPr/>
        </p:nvPicPr>
        <p:blipFill rotWithShape="1">
          <a:blip r:embed="rId2">
            <a:alphaModFix/>
          </a:blip>
          <a:srcRect t="55512"/>
          <a:stretch/>
        </p:blipFill>
        <p:spPr>
          <a:xfrm>
            <a:off x="466600" y="1"/>
            <a:ext cx="3651000" cy="1630767"/>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10206067" y="0"/>
            <a:ext cx="1985935" cy="2993432"/>
          </a:xfrm>
          <a:prstGeom prst="rect">
            <a:avLst/>
          </a:prstGeom>
          <a:noFill/>
          <a:ln>
            <a:noFill/>
          </a:ln>
        </p:spPr>
      </p:pic>
      <p:sp>
        <p:nvSpPr>
          <p:cNvPr id="2" name="Slide Number Placeholder 6">
            <a:extLst>
              <a:ext uri="{FF2B5EF4-FFF2-40B4-BE49-F238E27FC236}">
                <a16:creationId xmlns:a16="http://schemas.microsoft.com/office/drawing/2014/main" id="{38C98382-382A-994B-D811-1766159E8C2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25359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t="12896" b="-2087"/>
          <a:stretch/>
        </p:blipFill>
        <p:spPr>
          <a:xfrm rot="10800000" flipH="1">
            <a:off x="661001" y="4057265"/>
            <a:ext cx="4830833" cy="2791835"/>
          </a:xfrm>
          <a:prstGeom prst="rect">
            <a:avLst/>
          </a:prstGeom>
          <a:noFill/>
          <a:ln>
            <a:noFill/>
          </a:ln>
        </p:spPr>
      </p:pic>
      <p:pic>
        <p:nvPicPr>
          <p:cNvPr id="143" name="Google Shape;143;p18"/>
          <p:cNvPicPr preferRelativeResize="0"/>
          <p:nvPr/>
        </p:nvPicPr>
        <p:blipFill rotWithShape="1">
          <a:blip r:embed="rId3">
            <a:alphaModFix/>
          </a:blip>
          <a:srcRect l="219" r="209"/>
          <a:stretch/>
        </p:blipFill>
        <p:spPr>
          <a:xfrm>
            <a:off x="10814317" y="385684"/>
            <a:ext cx="853440" cy="853440"/>
          </a:xfrm>
          <a:prstGeom prst="rect">
            <a:avLst/>
          </a:prstGeom>
          <a:noFill/>
          <a:ln>
            <a:noFill/>
          </a:ln>
        </p:spPr>
      </p:pic>
      <p:sp>
        <p:nvSpPr>
          <p:cNvPr id="144" name="Google Shape;144;p18"/>
          <p:cNvSpPr txBox="1">
            <a:spLocks noGrp="1"/>
          </p:cNvSpPr>
          <p:nvPr>
            <p:ph type="title"/>
          </p:nvPr>
        </p:nvSpPr>
        <p:spPr>
          <a:xfrm>
            <a:off x="6569031" y="3716097"/>
            <a:ext cx="3318400" cy="75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5" name="Google Shape;145;p18"/>
          <p:cNvSpPr txBox="1">
            <a:spLocks noGrp="1"/>
          </p:cNvSpPr>
          <p:nvPr>
            <p:ph type="subTitle" idx="1"/>
          </p:nvPr>
        </p:nvSpPr>
        <p:spPr>
          <a:xfrm>
            <a:off x="1939633" y="2435933"/>
            <a:ext cx="79480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76DEBC90-A8C7-6338-C2B3-9D4F3AFE8D1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152888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50967" y="4407667"/>
            <a:ext cx="33184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8" name="Google Shape;148;p19"/>
          <p:cNvSpPr txBox="1">
            <a:spLocks noGrp="1"/>
          </p:cNvSpPr>
          <p:nvPr>
            <p:ph type="subTitle" idx="1"/>
          </p:nvPr>
        </p:nvSpPr>
        <p:spPr>
          <a:xfrm>
            <a:off x="950967" y="2863333"/>
            <a:ext cx="7948000" cy="144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pic>
        <p:nvPicPr>
          <p:cNvPr id="149" name="Google Shape;149;p19"/>
          <p:cNvPicPr preferRelativeResize="0"/>
          <p:nvPr/>
        </p:nvPicPr>
        <p:blipFill rotWithShape="1">
          <a:blip r:embed="rId2">
            <a:alphaModFix amt="86000"/>
          </a:blip>
          <a:srcRect t="41221"/>
          <a:stretch/>
        </p:blipFill>
        <p:spPr>
          <a:xfrm rot="10800000" flipH="1">
            <a:off x="4891534" y="5132366"/>
            <a:ext cx="3321935" cy="1762501"/>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451379" y="2"/>
            <a:ext cx="4509455" cy="1997165"/>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6134" y="0"/>
            <a:ext cx="3939905" cy="1733599"/>
          </a:xfrm>
          <a:prstGeom prst="rect">
            <a:avLst/>
          </a:prstGeom>
          <a:noFill/>
          <a:ln>
            <a:noFill/>
          </a:ln>
        </p:spPr>
      </p:pic>
      <p:sp>
        <p:nvSpPr>
          <p:cNvPr id="2" name="Slide Number Placeholder 6">
            <a:extLst>
              <a:ext uri="{FF2B5EF4-FFF2-40B4-BE49-F238E27FC236}">
                <a16:creationId xmlns:a16="http://schemas.microsoft.com/office/drawing/2014/main" id="{AEC72A9A-BA32-7F04-FFE0-206623F900A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30583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476867" y="4355400"/>
            <a:ext cx="58588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500"/>
              <a:buNone/>
              <a:defRPr sz="4667"/>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54" name="Google Shape;154;p20"/>
          <p:cNvPicPr preferRelativeResize="0"/>
          <p:nvPr/>
        </p:nvPicPr>
        <p:blipFill>
          <a:blip r:embed="rId2">
            <a:alphaModFix/>
          </a:blip>
          <a:stretch>
            <a:fillRect/>
          </a:stretch>
        </p:blipFill>
        <p:spPr>
          <a:xfrm>
            <a:off x="3779267" y="1333969"/>
            <a:ext cx="1357535" cy="1327664"/>
          </a:xfrm>
          <a:prstGeom prst="rect">
            <a:avLst/>
          </a:prstGeom>
          <a:noFill/>
          <a:ln>
            <a:noFill/>
          </a:ln>
        </p:spPr>
      </p:pic>
      <p:pic>
        <p:nvPicPr>
          <p:cNvPr id="155" name="Google Shape;155;p20"/>
          <p:cNvPicPr preferRelativeResize="0"/>
          <p:nvPr/>
        </p:nvPicPr>
        <p:blipFill>
          <a:blip r:embed="rId3">
            <a:alphaModFix/>
          </a:blip>
          <a:stretch>
            <a:fillRect/>
          </a:stretch>
        </p:blipFill>
        <p:spPr>
          <a:xfrm>
            <a:off x="6320534" y="532634"/>
            <a:ext cx="3514609" cy="3198287"/>
          </a:xfrm>
          <a:prstGeom prst="rect">
            <a:avLst/>
          </a:prstGeom>
          <a:noFill/>
          <a:ln>
            <a:noFill/>
          </a:ln>
        </p:spPr>
      </p:pic>
      <p:pic>
        <p:nvPicPr>
          <p:cNvPr id="156" name="Google Shape;156;p20"/>
          <p:cNvPicPr preferRelativeResize="0"/>
          <p:nvPr/>
        </p:nvPicPr>
        <p:blipFill rotWithShape="1">
          <a:blip r:embed="rId4">
            <a:alphaModFix/>
          </a:blip>
          <a:srcRect l="43333"/>
          <a:stretch/>
        </p:blipFill>
        <p:spPr>
          <a:xfrm>
            <a:off x="0" y="97400"/>
            <a:ext cx="1543365" cy="245843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31941" y="1115187"/>
            <a:ext cx="3406491" cy="3056748"/>
          </a:xfrm>
          <a:prstGeom prst="rect">
            <a:avLst/>
          </a:prstGeom>
          <a:noFill/>
          <a:ln>
            <a:noFill/>
          </a:ln>
        </p:spPr>
      </p:pic>
      <p:sp>
        <p:nvSpPr>
          <p:cNvPr id="2" name="Slide Number Placeholder 6">
            <a:extLst>
              <a:ext uri="{FF2B5EF4-FFF2-40B4-BE49-F238E27FC236}">
                <a16:creationId xmlns:a16="http://schemas.microsoft.com/office/drawing/2014/main" id="{5E91FDF7-EE2B-E50E-9F98-DB7B883DB49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8622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566233" y="3215261"/>
            <a:ext cx="6669200" cy="2927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lt1"/>
              </a:buClr>
              <a:buSzPts val="3500"/>
              <a:buNone/>
              <a:defRPr sz="11466"/>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60" name="Google Shape;160;p21"/>
          <p:cNvPicPr preferRelativeResize="0"/>
          <p:nvPr/>
        </p:nvPicPr>
        <p:blipFill rotWithShape="1">
          <a:blip r:embed="rId2">
            <a:alphaModFix/>
          </a:blip>
          <a:srcRect l="2257"/>
          <a:stretch/>
        </p:blipFill>
        <p:spPr>
          <a:xfrm>
            <a:off x="742767" y="642734"/>
            <a:ext cx="4360235" cy="3678701"/>
          </a:xfrm>
          <a:prstGeom prst="rect">
            <a:avLst/>
          </a:prstGeom>
          <a:noFill/>
          <a:ln>
            <a:noFill/>
          </a:ln>
        </p:spPr>
      </p:pic>
      <p:pic>
        <p:nvPicPr>
          <p:cNvPr id="161" name="Google Shape;161;p21"/>
          <p:cNvPicPr preferRelativeResize="0"/>
          <p:nvPr/>
        </p:nvPicPr>
        <p:blipFill rotWithShape="1">
          <a:blip r:embed="rId3">
            <a:alphaModFix/>
          </a:blip>
          <a:srcRect b="37965"/>
          <a:stretch/>
        </p:blipFill>
        <p:spPr>
          <a:xfrm>
            <a:off x="2470667" y="5109903"/>
            <a:ext cx="3140335" cy="1748100"/>
          </a:xfrm>
          <a:prstGeom prst="rect">
            <a:avLst/>
          </a:prstGeom>
          <a:noFill/>
          <a:ln>
            <a:noFill/>
          </a:ln>
        </p:spPr>
      </p:pic>
      <p:pic>
        <p:nvPicPr>
          <p:cNvPr id="162" name="Google Shape;162;p21"/>
          <p:cNvPicPr preferRelativeResize="0"/>
          <p:nvPr/>
        </p:nvPicPr>
        <p:blipFill rotWithShape="1">
          <a:blip r:embed="rId4">
            <a:alphaModFix/>
          </a:blip>
          <a:srcRect t="17857"/>
          <a:stretch/>
        </p:blipFill>
        <p:spPr>
          <a:xfrm>
            <a:off x="7233867" y="-32933"/>
            <a:ext cx="2930965" cy="2417265"/>
          </a:xfrm>
          <a:prstGeom prst="rect">
            <a:avLst/>
          </a:prstGeom>
          <a:noFill/>
          <a:ln>
            <a:noFill/>
          </a:ln>
        </p:spPr>
      </p:pic>
      <p:sp>
        <p:nvSpPr>
          <p:cNvPr id="2" name="Slide Number Placeholder 6">
            <a:extLst>
              <a:ext uri="{FF2B5EF4-FFF2-40B4-BE49-F238E27FC236}">
                <a16:creationId xmlns:a16="http://schemas.microsoft.com/office/drawing/2014/main" id="{FCA6EB95-94B9-0B01-1DDD-9EB3141E65A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65715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441800" y="2214367"/>
            <a:ext cx="53084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65" name="Google Shape;165;p22"/>
          <p:cNvSpPr txBox="1">
            <a:spLocks noGrp="1"/>
          </p:cNvSpPr>
          <p:nvPr>
            <p:ph type="subTitle" idx="1"/>
          </p:nvPr>
        </p:nvSpPr>
        <p:spPr>
          <a:xfrm>
            <a:off x="3215800" y="3213367"/>
            <a:ext cx="5760400" cy="186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400"/>
              <a:buNone/>
              <a:defRPr/>
            </a:lvl1pPr>
            <a:lvl2pPr lvl="1" algn="ctr" rtl="0">
              <a:lnSpc>
                <a:spcPct val="100000"/>
              </a:lnSpc>
              <a:spcBef>
                <a:spcPts val="2133"/>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pic>
        <p:nvPicPr>
          <p:cNvPr id="166" name="Google Shape;166;p22"/>
          <p:cNvPicPr preferRelativeResize="0"/>
          <p:nvPr/>
        </p:nvPicPr>
        <p:blipFill>
          <a:blip r:embed="rId2">
            <a:alphaModFix/>
          </a:blip>
          <a:stretch>
            <a:fillRect/>
          </a:stretch>
        </p:blipFill>
        <p:spPr>
          <a:xfrm>
            <a:off x="429200" y="408861"/>
            <a:ext cx="2809400" cy="2556540"/>
          </a:xfrm>
          <a:prstGeom prst="rect">
            <a:avLst/>
          </a:prstGeom>
          <a:noFill/>
          <a:ln>
            <a:noFill/>
          </a:ln>
        </p:spPr>
      </p:pic>
      <p:pic>
        <p:nvPicPr>
          <p:cNvPr id="167" name="Google Shape;167;p22"/>
          <p:cNvPicPr preferRelativeResize="0"/>
          <p:nvPr/>
        </p:nvPicPr>
        <p:blipFill rotWithShape="1">
          <a:blip r:embed="rId3">
            <a:alphaModFix/>
          </a:blip>
          <a:srcRect r="29103"/>
          <a:stretch/>
        </p:blipFill>
        <p:spPr>
          <a:xfrm>
            <a:off x="9677134" y="2112767"/>
            <a:ext cx="2514865" cy="3580399"/>
          </a:xfrm>
          <a:prstGeom prst="rect">
            <a:avLst/>
          </a:prstGeom>
          <a:noFill/>
          <a:ln>
            <a:noFill/>
          </a:ln>
        </p:spPr>
      </p:pic>
      <p:pic>
        <p:nvPicPr>
          <p:cNvPr id="168" name="Google Shape;168;p22"/>
          <p:cNvPicPr preferRelativeResize="0"/>
          <p:nvPr/>
        </p:nvPicPr>
        <p:blipFill rotWithShape="1">
          <a:blip r:embed="rId4">
            <a:alphaModFix/>
          </a:blip>
          <a:srcRect l="14864" b="25689"/>
          <a:stretch/>
        </p:blipFill>
        <p:spPr>
          <a:xfrm>
            <a:off x="-22800" y="4197934"/>
            <a:ext cx="3035400" cy="2660068"/>
          </a:xfrm>
          <a:prstGeom prst="rect">
            <a:avLst/>
          </a:prstGeom>
          <a:noFill/>
          <a:ln>
            <a:noFill/>
          </a:ln>
        </p:spPr>
      </p:pic>
      <p:sp>
        <p:nvSpPr>
          <p:cNvPr id="2" name="Slide Number Placeholder 6">
            <a:extLst>
              <a:ext uri="{FF2B5EF4-FFF2-40B4-BE49-F238E27FC236}">
                <a16:creationId xmlns:a16="http://schemas.microsoft.com/office/drawing/2014/main" id="{C75204CE-B15D-7DE7-653B-8792147FE3B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291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11036800" y="5897900"/>
            <a:ext cx="804672" cy="804672"/>
          </a:xfrm>
          <a:prstGeom prst="rect">
            <a:avLst/>
          </a:prstGeom>
          <a:noFill/>
          <a:ln>
            <a:noFill/>
          </a:ln>
        </p:spPr>
      </p:pic>
      <p:sp>
        <p:nvSpPr>
          <p:cNvPr id="26" name="Google Shape;26;p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4667">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950800" y="1863733"/>
            <a:ext cx="10290000" cy="426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533"/>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pPr lvl="0"/>
            <a:r>
              <a:rPr lang="en-US"/>
              <a:t>Click to edit Master text styles</a:t>
            </a:r>
          </a:p>
        </p:txBody>
      </p:sp>
      <p:pic>
        <p:nvPicPr>
          <p:cNvPr id="28" name="Google Shape;28;p4"/>
          <p:cNvPicPr preferRelativeResize="0"/>
          <p:nvPr/>
        </p:nvPicPr>
        <p:blipFill rotWithShape="1">
          <a:blip r:embed="rId3">
            <a:alphaModFix/>
          </a:blip>
          <a:srcRect t="36431" r="38938"/>
          <a:stretch/>
        </p:blipFill>
        <p:spPr>
          <a:xfrm flipH="1">
            <a:off x="-128199" y="-121766"/>
            <a:ext cx="1798500" cy="1819935"/>
          </a:xfrm>
          <a:prstGeom prst="rect">
            <a:avLst/>
          </a:prstGeom>
          <a:noFill/>
          <a:ln>
            <a:noFill/>
          </a:ln>
        </p:spPr>
      </p:pic>
      <p:sp>
        <p:nvSpPr>
          <p:cNvPr id="3" name="Slide Number Placeholder 6">
            <a:extLst>
              <a:ext uri="{FF2B5EF4-FFF2-40B4-BE49-F238E27FC236}">
                <a16:creationId xmlns:a16="http://schemas.microsoft.com/office/drawing/2014/main" id="{05F4BE7E-A645-40C7-5A19-B41F8BAC09FD}"/>
              </a:ext>
            </a:extLst>
          </p:cNvPr>
          <p:cNvSpPr txBox="1">
            <a:spLocks/>
          </p:cNvSpPr>
          <p:nvPr userDrawn="1"/>
        </p:nvSpPr>
        <p:spPr>
          <a:xfrm>
            <a:off x="11177587" y="64062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120229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2236600" y="719333"/>
            <a:ext cx="77188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71" name="Google Shape;171;p23"/>
          <p:cNvSpPr txBox="1">
            <a:spLocks noGrp="1"/>
          </p:cNvSpPr>
          <p:nvPr>
            <p:ph type="subTitle" idx="1"/>
          </p:nvPr>
        </p:nvSpPr>
        <p:spPr>
          <a:xfrm>
            <a:off x="3215800" y="2218667"/>
            <a:ext cx="5760400" cy="721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72" name="Google Shape;172;p23"/>
          <p:cNvSpPr txBox="1">
            <a:spLocks noGrp="1"/>
          </p:cNvSpPr>
          <p:nvPr>
            <p:ph type="subTitle" idx="2"/>
          </p:nvPr>
        </p:nvSpPr>
        <p:spPr>
          <a:xfrm>
            <a:off x="2722000" y="3075067"/>
            <a:ext cx="6544800" cy="25656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pic>
        <p:nvPicPr>
          <p:cNvPr id="173" name="Google Shape;173;p23"/>
          <p:cNvPicPr preferRelativeResize="0"/>
          <p:nvPr/>
        </p:nvPicPr>
        <p:blipFill rotWithShape="1">
          <a:blip r:embed="rId2">
            <a:alphaModFix/>
          </a:blip>
          <a:srcRect l="18227"/>
          <a:stretch/>
        </p:blipFill>
        <p:spPr>
          <a:xfrm>
            <a:off x="0" y="2095167"/>
            <a:ext cx="2580435" cy="284860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9871734" y="0"/>
            <a:ext cx="2320265" cy="2306168"/>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9757865" y="3801606"/>
            <a:ext cx="2449835" cy="3089492"/>
          </a:xfrm>
          <a:prstGeom prst="rect">
            <a:avLst/>
          </a:prstGeom>
          <a:noFill/>
          <a:ln>
            <a:noFill/>
          </a:ln>
        </p:spPr>
      </p:pic>
      <p:sp>
        <p:nvSpPr>
          <p:cNvPr id="2" name="Slide Number Placeholder 6">
            <a:extLst>
              <a:ext uri="{FF2B5EF4-FFF2-40B4-BE49-F238E27FC236}">
                <a16:creationId xmlns:a16="http://schemas.microsoft.com/office/drawing/2014/main" id="{3F48B99A-3A19-A06B-6CDB-2F4300A719C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9453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100073" y="3685569"/>
            <a:ext cx="5145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78" name="Google Shape;178;p24"/>
          <p:cNvSpPr txBox="1">
            <a:spLocks noGrp="1"/>
          </p:cNvSpPr>
          <p:nvPr>
            <p:ph type="title" idx="2" hasCustomPrompt="1"/>
          </p:nvPr>
        </p:nvSpPr>
        <p:spPr>
          <a:xfrm>
            <a:off x="8085273" y="26103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79" name="Google Shape;179;p24"/>
          <p:cNvSpPr txBox="1">
            <a:spLocks noGrp="1"/>
          </p:cNvSpPr>
          <p:nvPr>
            <p:ph type="subTitle" idx="1"/>
          </p:nvPr>
        </p:nvSpPr>
        <p:spPr>
          <a:xfrm>
            <a:off x="7758100" y="5266833"/>
            <a:ext cx="3487200" cy="8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180" name="Google Shape;180;p24"/>
          <p:cNvPicPr preferRelativeResize="0"/>
          <p:nvPr/>
        </p:nvPicPr>
        <p:blipFill rotWithShape="1">
          <a:blip r:embed="rId2">
            <a:alphaModFix amt="88000"/>
          </a:blip>
          <a:srcRect l="17416" t="30128"/>
          <a:stretch/>
        </p:blipFill>
        <p:spPr>
          <a:xfrm flipH="1">
            <a:off x="7814567" y="0"/>
            <a:ext cx="4402501" cy="2410699"/>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950968" y="-3970"/>
            <a:ext cx="2438401" cy="22704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1225201" y="5027866"/>
            <a:ext cx="680799" cy="2979468"/>
          </a:xfrm>
          <a:prstGeom prst="rect">
            <a:avLst/>
          </a:prstGeom>
          <a:noFill/>
          <a:ln>
            <a:noFill/>
          </a:ln>
        </p:spPr>
      </p:pic>
      <p:sp>
        <p:nvSpPr>
          <p:cNvPr id="2" name="Slide Number Placeholder 6">
            <a:extLst>
              <a:ext uri="{FF2B5EF4-FFF2-40B4-BE49-F238E27FC236}">
                <a16:creationId xmlns:a16="http://schemas.microsoft.com/office/drawing/2014/main" id="{D2724618-84EA-BF1E-EE97-CC6B5819826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55387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523400" y="3685569"/>
            <a:ext cx="5145200" cy="13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85" name="Google Shape;185;p25"/>
          <p:cNvSpPr txBox="1">
            <a:spLocks noGrp="1"/>
          </p:cNvSpPr>
          <p:nvPr>
            <p:ph type="title" idx="2" hasCustomPrompt="1"/>
          </p:nvPr>
        </p:nvSpPr>
        <p:spPr>
          <a:xfrm>
            <a:off x="4516000" y="2610300"/>
            <a:ext cx="3160000" cy="1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86" name="Google Shape;186;p25"/>
          <p:cNvSpPr txBox="1">
            <a:spLocks noGrp="1"/>
          </p:cNvSpPr>
          <p:nvPr>
            <p:ph type="subTitle" idx="1"/>
          </p:nvPr>
        </p:nvSpPr>
        <p:spPr>
          <a:xfrm>
            <a:off x="4352400" y="5266833"/>
            <a:ext cx="3487200" cy="86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87" name="Google Shape;187;p25"/>
          <p:cNvPicPr preferRelativeResize="0"/>
          <p:nvPr/>
        </p:nvPicPr>
        <p:blipFill rotWithShape="1">
          <a:blip r:embed="rId2">
            <a:alphaModFix/>
          </a:blip>
          <a:srcRect t="35629"/>
          <a:stretch/>
        </p:blipFill>
        <p:spPr>
          <a:xfrm>
            <a:off x="5119933" y="-4"/>
            <a:ext cx="2877965" cy="1900768"/>
          </a:xfrm>
          <a:prstGeom prst="rect">
            <a:avLst/>
          </a:prstGeom>
          <a:noFill/>
          <a:ln>
            <a:noFill/>
          </a:ln>
        </p:spPr>
      </p:pic>
      <p:pic>
        <p:nvPicPr>
          <p:cNvPr id="188" name="Google Shape;188;p25"/>
          <p:cNvPicPr preferRelativeResize="0"/>
          <p:nvPr/>
        </p:nvPicPr>
        <p:blipFill rotWithShape="1">
          <a:blip r:embed="rId3">
            <a:alphaModFix/>
          </a:blip>
          <a:srcRect t="11964"/>
          <a:stretch/>
        </p:blipFill>
        <p:spPr>
          <a:xfrm>
            <a:off x="7025167" y="0"/>
            <a:ext cx="2877965" cy="2533600"/>
          </a:xfrm>
          <a:prstGeom prst="rect">
            <a:avLst/>
          </a:prstGeom>
          <a:noFill/>
          <a:ln>
            <a:noFill/>
          </a:ln>
        </p:spPr>
      </p:pic>
      <p:pic>
        <p:nvPicPr>
          <p:cNvPr id="189" name="Google Shape;189;p25"/>
          <p:cNvPicPr preferRelativeResize="0"/>
          <p:nvPr/>
        </p:nvPicPr>
        <p:blipFill rotWithShape="1">
          <a:blip r:embed="rId4">
            <a:alphaModFix/>
          </a:blip>
          <a:srcRect b="35587"/>
          <a:stretch/>
        </p:blipFill>
        <p:spPr>
          <a:xfrm>
            <a:off x="956567" y="4822567"/>
            <a:ext cx="3160000" cy="2035435"/>
          </a:xfrm>
          <a:prstGeom prst="rect">
            <a:avLst/>
          </a:prstGeom>
          <a:noFill/>
          <a:ln>
            <a:noFill/>
          </a:ln>
        </p:spPr>
      </p:pic>
      <p:sp>
        <p:nvSpPr>
          <p:cNvPr id="2" name="Slide Number Placeholder 6">
            <a:extLst>
              <a:ext uri="{FF2B5EF4-FFF2-40B4-BE49-F238E27FC236}">
                <a16:creationId xmlns:a16="http://schemas.microsoft.com/office/drawing/2014/main" id="{BCDE5AD7-3004-6F40-93F9-0A0B321D19B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36328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052469" y="3279167"/>
            <a:ext cx="3487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2" name="Google Shape;192;p26"/>
          <p:cNvSpPr txBox="1">
            <a:spLocks noGrp="1"/>
          </p:cNvSpPr>
          <p:nvPr>
            <p:ph type="title" idx="2" hasCustomPrompt="1"/>
          </p:nvPr>
        </p:nvSpPr>
        <p:spPr>
          <a:xfrm>
            <a:off x="1379673" y="22039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93" name="Google Shape;193;p26"/>
          <p:cNvSpPr txBox="1">
            <a:spLocks noGrp="1"/>
          </p:cNvSpPr>
          <p:nvPr>
            <p:ph type="subTitle" idx="1"/>
          </p:nvPr>
        </p:nvSpPr>
        <p:spPr>
          <a:xfrm>
            <a:off x="7897000" y="3419400"/>
            <a:ext cx="3115200" cy="86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94" name="Google Shape;194;p26"/>
          <p:cNvPicPr preferRelativeResize="0"/>
          <p:nvPr/>
        </p:nvPicPr>
        <p:blipFill rotWithShape="1">
          <a:blip r:embed="rId2">
            <a:alphaModFix/>
          </a:blip>
          <a:srcRect t="17525" r="24276"/>
          <a:stretch/>
        </p:blipFill>
        <p:spPr>
          <a:xfrm>
            <a:off x="9381701" y="0"/>
            <a:ext cx="2810300" cy="2762968"/>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A9BBE22B-706C-5F30-8752-83499F10CC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01018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950000" y="1932700"/>
            <a:ext cx="4705600" cy="22404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5333"/>
            </a:lvl1pPr>
            <a:lvl2pPr lvl="1" algn="ctr" rtl="0">
              <a:spcBef>
                <a:spcPts val="0"/>
              </a:spcBef>
              <a:spcAft>
                <a:spcPts val="0"/>
              </a:spcAft>
              <a:buClr>
                <a:schemeClr val="accent1"/>
              </a:buClr>
              <a:buSzPts val="7200"/>
              <a:buNone/>
              <a:defRPr sz="9600">
                <a:solidFill>
                  <a:schemeClr val="accent1"/>
                </a:solidFill>
              </a:defRPr>
            </a:lvl2pPr>
            <a:lvl3pPr lvl="2" algn="ctr" rtl="0">
              <a:spcBef>
                <a:spcPts val="0"/>
              </a:spcBef>
              <a:spcAft>
                <a:spcPts val="0"/>
              </a:spcAft>
              <a:buClr>
                <a:schemeClr val="accent1"/>
              </a:buClr>
              <a:buSzPts val="7200"/>
              <a:buNone/>
              <a:defRPr sz="9600">
                <a:solidFill>
                  <a:schemeClr val="accent1"/>
                </a:solidFill>
              </a:defRPr>
            </a:lvl3pPr>
            <a:lvl4pPr lvl="3" algn="ctr" rtl="0">
              <a:spcBef>
                <a:spcPts val="0"/>
              </a:spcBef>
              <a:spcAft>
                <a:spcPts val="0"/>
              </a:spcAft>
              <a:buClr>
                <a:schemeClr val="accent1"/>
              </a:buClr>
              <a:buSzPts val="7200"/>
              <a:buNone/>
              <a:defRPr sz="9600">
                <a:solidFill>
                  <a:schemeClr val="accent1"/>
                </a:solidFill>
              </a:defRPr>
            </a:lvl4pPr>
            <a:lvl5pPr lvl="4" algn="ctr" rtl="0">
              <a:spcBef>
                <a:spcPts val="0"/>
              </a:spcBef>
              <a:spcAft>
                <a:spcPts val="0"/>
              </a:spcAft>
              <a:buClr>
                <a:schemeClr val="accent1"/>
              </a:buClr>
              <a:buSzPts val="7200"/>
              <a:buNone/>
              <a:defRPr sz="9600">
                <a:solidFill>
                  <a:schemeClr val="accent1"/>
                </a:solidFill>
              </a:defRPr>
            </a:lvl5pPr>
            <a:lvl6pPr lvl="5" algn="ctr" rtl="0">
              <a:spcBef>
                <a:spcPts val="0"/>
              </a:spcBef>
              <a:spcAft>
                <a:spcPts val="0"/>
              </a:spcAft>
              <a:buClr>
                <a:schemeClr val="accent1"/>
              </a:buClr>
              <a:buSzPts val="7200"/>
              <a:buNone/>
              <a:defRPr sz="9600">
                <a:solidFill>
                  <a:schemeClr val="accent1"/>
                </a:solidFill>
              </a:defRPr>
            </a:lvl6pPr>
            <a:lvl7pPr lvl="6" algn="ctr" rtl="0">
              <a:spcBef>
                <a:spcPts val="0"/>
              </a:spcBef>
              <a:spcAft>
                <a:spcPts val="0"/>
              </a:spcAft>
              <a:buClr>
                <a:schemeClr val="accent1"/>
              </a:buClr>
              <a:buSzPts val="7200"/>
              <a:buNone/>
              <a:defRPr sz="9600">
                <a:solidFill>
                  <a:schemeClr val="accent1"/>
                </a:solidFill>
              </a:defRPr>
            </a:lvl7pPr>
            <a:lvl8pPr lvl="7" algn="ctr" rtl="0">
              <a:spcBef>
                <a:spcPts val="0"/>
              </a:spcBef>
              <a:spcAft>
                <a:spcPts val="0"/>
              </a:spcAft>
              <a:buClr>
                <a:schemeClr val="accent1"/>
              </a:buClr>
              <a:buSzPts val="7200"/>
              <a:buNone/>
              <a:defRPr sz="9600">
                <a:solidFill>
                  <a:schemeClr val="accent1"/>
                </a:solidFill>
              </a:defRPr>
            </a:lvl8pPr>
            <a:lvl9pPr lvl="8" algn="ctr" rtl="0">
              <a:spcBef>
                <a:spcPts val="0"/>
              </a:spcBef>
              <a:spcAft>
                <a:spcPts val="0"/>
              </a:spcAft>
              <a:buClr>
                <a:schemeClr val="accent1"/>
              </a:buClr>
              <a:buSzPts val="7200"/>
              <a:buNone/>
              <a:defRPr sz="9600">
                <a:solidFill>
                  <a:schemeClr val="accent1"/>
                </a:solidFill>
              </a:defRPr>
            </a:lvl9pPr>
          </a:lstStyle>
          <a:p>
            <a:r>
              <a:t>xx%</a:t>
            </a:r>
          </a:p>
        </p:txBody>
      </p:sp>
      <p:sp>
        <p:nvSpPr>
          <p:cNvPr id="199" name="Google Shape;199;p27"/>
          <p:cNvSpPr txBox="1">
            <a:spLocks noGrp="1"/>
          </p:cNvSpPr>
          <p:nvPr>
            <p:ph type="subTitle" idx="1"/>
          </p:nvPr>
        </p:nvSpPr>
        <p:spPr>
          <a:xfrm>
            <a:off x="950000" y="4172700"/>
            <a:ext cx="5498400" cy="5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2133"/>
              </a:spcBef>
              <a:spcAft>
                <a:spcPts val="0"/>
              </a:spcAft>
              <a:buClr>
                <a:schemeClr val="accent1"/>
              </a:buClr>
              <a:buSzPts val="1600"/>
              <a:buNone/>
              <a:defRPr sz="2133">
                <a:solidFill>
                  <a:schemeClr val="accent1"/>
                </a:solidFill>
              </a:defRPr>
            </a:lvl2pPr>
            <a:lvl3pPr lvl="2" algn="r" rtl="0">
              <a:spcBef>
                <a:spcPts val="2133"/>
              </a:spcBef>
              <a:spcAft>
                <a:spcPts val="0"/>
              </a:spcAft>
              <a:buClr>
                <a:schemeClr val="accent1"/>
              </a:buClr>
              <a:buSzPts val="1600"/>
              <a:buNone/>
              <a:defRPr sz="2133">
                <a:solidFill>
                  <a:schemeClr val="accent1"/>
                </a:solidFill>
              </a:defRPr>
            </a:lvl3pPr>
            <a:lvl4pPr lvl="3" algn="r" rtl="0">
              <a:spcBef>
                <a:spcPts val="2133"/>
              </a:spcBef>
              <a:spcAft>
                <a:spcPts val="0"/>
              </a:spcAft>
              <a:buClr>
                <a:schemeClr val="accent1"/>
              </a:buClr>
              <a:buSzPts val="1600"/>
              <a:buNone/>
              <a:defRPr sz="2133">
                <a:solidFill>
                  <a:schemeClr val="accent1"/>
                </a:solidFill>
              </a:defRPr>
            </a:lvl4pPr>
            <a:lvl5pPr lvl="4" algn="r" rtl="0">
              <a:spcBef>
                <a:spcPts val="2133"/>
              </a:spcBef>
              <a:spcAft>
                <a:spcPts val="0"/>
              </a:spcAft>
              <a:buClr>
                <a:schemeClr val="accent1"/>
              </a:buClr>
              <a:buSzPts val="1600"/>
              <a:buNone/>
              <a:defRPr sz="2133">
                <a:solidFill>
                  <a:schemeClr val="accent1"/>
                </a:solidFill>
              </a:defRPr>
            </a:lvl5pPr>
            <a:lvl6pPr lvl="5" algn="r" rtl="0">
              <a:spcBef>
                <a:spcPts val="2133"/>
              </a:spcBef>
              <a:spcAft>
                <a:spcPts val="0"/>
              </a:spcAft>
              <a:buClr>
                <a:schemeClr val="accent1"/>
              </a:buClr>
              <a:buSzPts val="1600"/>
              <a:buNone/>
              <a:defRPr sz="2133">
                <a:solidFill>
                  <a:schemeClr val="accent1"/>
                </a:solidFill>
              </a:defRPr>
            </a:lvl6pPr>
            <a:lvl7pPr lvl="6" algn="r" rtl="0">
              <a:spcBef>
                <a:spcPts val="2133"/>
              </a:spcBef>
              <a:spcAft>
                <a:spcPts val="0"/>
              </a:spcAft>
              <a:buClr>
                <a:schemeClr val="accent1"/>
              </a:buClr>
              <a:buSzPts val="1600"/>
              <a:buNone/>
              <a:defRPr sz="2133">
                <a:solidFill>
                  <a:schemeClr val="accent1"/>
                </a:solidFill>
              </a:defRPr>
            </a:lvl7pPr>
            <a:lvl8pPr lvl="7" algn="r" rtl="0">
              <a:spcBef>
                <a:spcPts val="2133"/>
              </a:spcBef>
              <a:spcAft>
                <a:spcPts val="0"/>
              </a:spcAft>
              <a:buClr>
                <a:schemeClr val="accent1"/>
              </a:buClr>
              <a:buSzPts val="1600"/>
              <a:buNone/>
              <a:defRPr sz="2133">
                <a:solidFill>
                  <a:schemeClr val="accent1"/>
                </a:solidFill>
              </a:defRPr>
            </a:lvl8pPr>
            <a:lvl9pPr lvl="8" algn="r" rtl="0">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200" name="Google Shape;200;p27"/>
          <p:cNvPicPr preferRelativeResize="0"/>
          <p:nvPr/>
        </p:nvPicPr>
        <p:blipFill rotWithShape="1">
          <a:blip r:embed="rId2">
            <a:alphaModFix/>
          </a:blip>
          <a:srcRect t="41221"/>
          <a:stretch/>
        </p:blipFill>
        <p:spPr>
          <a:xfrm>
            <a:off x="4502134" y="-11133"/>
            <a:ext cx="3711335" cy="1969100"/>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FD4DDE6D-A45C-6B99-8DBE-1A33BAA6685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46782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860133" y="906233"/>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5" name="Google Shape;205;p28"/>
          <p:cNvSpPr txBox="1">
            <a:spLocks noGrp="1"/>
          </p:cNvSpPr>
          <p:nvPr>
            <p:ph type="subTitle" idx="1"/>
          </p:nvPr>
        </p:nvSpPr>
        <p:spPr>
          <a:xfrm>
            <a:off x="654933" y="1979133"/>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4552217" y="255724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7" name="Google Shape;207;p28"/>
          <p:cNvSpPr txBox="1">
            <a:spLocks noGrp="1"/>
          </p:cNvSpPr>
          <p:nvPr>
            <p:ph type="subTitle" idx="3"/>
          </p:nvPr>
        </p:nvSpPr>
        <p:spPr>
          <a:xfrm>
            <a:off x="4347017" y="3630155"/>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8" name="Google Shape;208;p28"/>
          <p:cNvSpPr txBox="1">
            <a:spLocks noGrp="1"/>
          </p:cNvSpPr>
          <p:nvPr>
            <p:ph type="title" idx="4" hasCustomPrompt="1"/>
          </p:nvPr>
        </p:nvSpPr>
        <p:spPr>
          <a:xfrm>
            <a:off x="8244300" y="420825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9" name="Google Shape;209;p28"/>
          <p:cNvSpPr txBox="1">
            <a:spLocks noGrp="1"/>
          </p:cNvSpPr>
          <p:nvPr>
            <p:ph type="subTitle" idx="5"/>
          </p:nvPr>
        </p:nvSpPr>
        <p:spPr>
          <a:xfrm>
            <a:off x="8039100" y="5281176"/>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pic>
        <p:nvPicPr>
          <p:cNvPr id="210" name="Google Shape;210;p28"/>
          <p:cNvPicPr preferRelativeResize="0"/>
          <p:nvPr/>
        </p:nvPicPr>
        <p:blipFill>
          <a:blip r:embed="rId2">
            <a:alphaModFix amt="89000"/>
          </a:blip>
          <a:stretch>
            <a:fillRect/>
          </a:stretch>
        </p:blipFill>
        <p:spPr>
          <a:xfrm rot="-1026075">
            <a:off x="1031614" y="3456370"/>
            <a:ext cx="2171436" cy="2123663"/>
          </a:xfrm>
          <a:prstGeom prst="rect">
            <a:avLst/>
          </a:prstGeom>
          <a:noFill/>
          <a:ln>
            <a:noFill/>
          </a:ln>
        </p:spPr>
      </p:pic>
      <p:pic>
        <p:nvPicPr>
          <p:cNvPr id="211" name="Google Shape;211;p28"/>
          <p:cNvPicPr preferRelativeResize="0"/>
          <p:nvPr/>
        </p:nvPicPr>
        <p:blipFill rotWithShape="1">
          <a:blip r:embed="rId3">
            <a:alphaModFix/>
          </a:blip>
          <a:srcRect t="48731"/>
          <a:stretch/>
        </p:blipFill>
        <p:spPr>
          <a:xfrm>
            <a:off x="6903910" y="0"/>
            <a:ext cx="3427300" cy="1764144"/>
          </a:xfrm>
          <a:prstGeom prst="rect">
            <a:avLst/>
          </a:prstGeom>
          <a:noFill/>
          <a:ln>
            <a:noFill/>
          </a:ln>
        </p:spPr>
      </p:pic>
      <p:pic>
        <p:nvPicPr>
          <p:cNvPr id="212" name="Google Shape;212;p28"/>
          <p:cNvPicPr preferRelativeResize="0"/>
          <p:nvPr/>
        </p:nvPicPr>
        <p:blipFill rotWithShape="1">
          <a:blip r:embed="rId4">
            <a:alphaModFix/>
          </a:blip>
          <a:srcRect t="25451" r="10257"/>
          <a:stretch/>
        </p:blipFill>
        <p:spPr>
          <a:xfrm>
            <a:off x="9177876" y="3"/>
            <a:ext cx="3014125" cy="2557229"/>
          </a:xfrm>
          <a:prstGeom prst="rect">
            <a:avLst/>
          </a:prstGeom>
          <a:noFill/>
          <a:ln>
            <a:noFill/>
          </a:ln>
        </p:spPr>
      </p:pic>
      <p:pic>
        <p:nvPicPr>
          <p:cNvPr id="213" name="Google Shape;213;p28"/>
          <p:cNvPicPr preferRelativeResize="0"/>
          <p:nvPr/>
        </p:nvPicPr>
        <p:blipFill rotWithShape="1">
          <a:blip r:embed="rId5">
            <a:alphaModFix/>
          </a:blip>
          <a:srcRect b="40366"/>
          <a:stretch/>
        </p:blipFill>
        <p:spPr>
          <a:xfrm>
            <a:off x="2383167" y="4737967"/>
            <a:ext cx="3906600" cy="2120032"/>
          </a:xfrm>
          <a:prstGeom prst="rect">
            <a:avLst/>
          </a:prstGeom>
          <a:noFill/>
          <a:ln>
            <a:noFill/>
          </a:ln>
        </p:spPr>
      </p:pic>
      <p:sp>
        <p:nvSpPr>
          <p:cNvPr id="2" name="Slide Number Placeholder 6">
            <a:extLst>
              <a:ext uri="{FF2B5EF4-FFF2-40B4-BE49-F238E27FC236}">
                <a16:creationId xmlns:a16="http://schemas.microsoft.com/office/drawing/2014/main" id="{04E4DC9E-78E8-7504-D369-D17DA2B38D0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16846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4"/>
        <p:cNvGrpSpPr/>
        <p:nvPr/>
      </p:nvGrpSpPr>
      <p:grpSpPr>
        <a:xfrm>
          <a:off x="0" y="0"/>
          <a:ext cx="0" cy="0"/>
          <a:chOff x="0" y="0"/>
          <a:chExt cx="0" cy="0"/>
        </a:xfrm>
      </p:grpSpPr>
      <p:sp>
        <p:nvSpPr>
          <p:cNvPr id="215" name="Google Shape;215;p29"/>
          <p:cNvSpPr txBox="1">
            <a:spLocks noGrp="1"/>
          </p:cNvSpPr>
          <p:nvPr>
            <p:ph type="subTitle" idx="1"/>
          </p:nvPr>
        </p:nvSpPr>
        <p:spPr>
          <a:xfrm>
            <a:off x="7841692" y="354584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2133"/>
              </a:spcBef>
              <a:spcAft>
                <a:spcPts val="0"/>
              </a:spcAft>
              <a:buNone/>
              <a:defRPr sz="2400">
                <a:solidFill>
                  <a:schemeClr val="accent1"/>
                </a:solidFill>
                <a:latin typeface="Oswald"/>
                <a:ea typeface="Oswald"/>
                <a:cs typeface="Oswald"/>
                <a:sym typeface="Oswald"/>
              </a:defRPr>
            </a:lvl2pPr>
            <a:lvl3pPr lvl="2" algn="r" rtl="0">
              <a:spcBef>
                <a:spcPts val="2133"/>
              </a:spcBef>
              <a:spcAft>
                <a:spcPts val="0"/>
              </a:spcAft>
              <a:buNone/>
              <a:defRPr sz="2400">
                <a:solidFill>
                  <a:schemeClr val="accent1"/>
                </a:solidFill>
                <a:latin typeface="Oswald"/>
                <a:ea typeface="Oswald"/>
                <a:cs typeface="Oswald"/>
                <a:sym typeface="Oswald"/>
              </a:defRPr>
            </a:lvl3pPr>
            <a:lvl4pPr lvl="3" algn="r" rtl="0">
              <a:spcBef>
                <a:spcPts val="2133"/>
              </a:spcBef>
              <a:spcAft>
                <a:spcPts val="0"/>
              </a:spcAft>
              <a:buNone/>
              <a:defRPr sz="2400">
                <a:solidFill>
                  <a:schemeClr val="accent1"/>
                </a:solidFill>
                <a:latin typeface="Oswald"/>
                <a:ea typeface="Oswald"/>
                <a:cs typeface="Oswald"/>
                <a:sym typeface="Oswald"/>
              </a:defRPr>
            </a:lvl4pPr>
            <a:lvl5pPr lvl="4" algn="r" rtl="0">
              <a:spcBef>
                <a:spcPts val="2133"/>
              </a:spcBef>
              <a:spcAft>
                <a:spcPts val="0"/>
              </a:spcAft>
              <a:buNone/>
              <a:defRPr sz="2400">
                <a:solidFill>
                  <a:schemeClr val="accent1"/>
                </a:solidFill>
                <a:latin typeface="Oswald"/>
                <a:ea typeface="Oswald"/>
                <a:cs typeface="Oswald"/>
                <a:sym typeface="Oswald"/>
              </a:defRPr>
            </a:lvl5pPr>
            <a:lvl6pPr lvl="5" algn="r" rtl="0">
              <a:spcBef>
                <a:spcPts val="2133"/>
              </a:spcBef>
              <a:spcAft>
                <a:spcPts val="0"/>
              </a:spcAft>
              <a:buNone/>
              <a:defRPr sz="2400">
                <a:solidFill>
                  <a:schemeClr val="accent1"/>
                </a:solidFill>
                <a:latin typeface="Oswald"/>
                <a:ea typeface="Oswald"/>
                <a:cs typeface="Oswald"/>
                <a:sym typeface="Oswald"/>
              </a:defRPr>
            </a:lvl6pPr>
            <a:lvl7pPr lvl="6" algn="r" rtl="0">
              <a:spcBef>
                <a:spcPts val="2133"/>
              </a:spcBef>
              <a:spcAft>
                <a:spcPts val="0"/>
              </a:spcAft>
              <a:buNone/>
              <a:defRPr sz="2400">
                <a:solidFill>
                  <a:schemeClr val="accent1"/>
                </a:solidFill>
                <a:latin typeface="Oswald"/>
                <a:ea typeface="Oswald"/>
                <a:cs typeface="Oswald"/>
                <a:sym typeface="Oswald"/>
              </a:defRPr>
            </a:lvl7pPr>
            <a:lvl8pPr lvl="7" algn="r" rtl="0">
              <a:spcBef>
                <a:spcPts val="2133"/>
              </a:spcBef>
              <a:spcAft>
                <a:spcPts val="0"/>
              </a:spcAft>
              <a:buNone/>
              <a:defRPr sz="2400">
                <a:solidFill>
                  <a:schemeClr val="accent1"/>
                </a:solidFill>
                <a:latin typeface="Oswald"/>
                <a:ea typeface="Oswald"/>
                <a:cs typeface="Oswald"/>
                <a:sym typeface="Oswald"/>
              </a:defRPr>
            </a:lvl8pPr>
            <a:lvl9pPr lvl="8" algn="r" rtl="0">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6" name="Google Shape;216;p29"/>
          <p:cNvSpPr txBox="1">
            <a:spLocks noGrp="1"/>
          </p:cNvSpPr>
          <p:nvPr>
            <p:ph type="subTitle" idx="2"/>
          </p:nvPr>
        </p:nvSpPr>
        <p:spPr>
          <a:xfrm>
            <a:off x="6768472" y="4527095"/>
            <a:ext cx="3262000" cy="11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2133"/>
              </a:spcBef>
              <a:spcAft>
                <a:spcPts val="0"/>
              </a:spcAft>
              <a:buNone/>
              <a:defRPr/>
            </a:lvl2pPr>
            <a:lvl3pPr lvl="2" algn="r" rtl="0">
              <a:spcBef>
                <a:spcPts val="2133"/>
              </a:spcBef>
              <a:spcAft>
                <a:spcPts val="0"/>
              </a:spcAft>
              <a:buNone/>
              <a:defRPr/>
            </a:lvl3pPr>
            <a:lvl4pPr lvl="3" algn="r" rtl="0">
              <a:spcBef>
                <a:spcPts val="2133"/>
              </a:spcBef>
              <a:spcAft>
                <a:spcPts val="0"/>
              </a:spcAft>
              <a:buNone/>
              <a:defRPr/>
            </a:lvl4pPr>
            <a:lvl5pPr lvl="4" algn="r" rtl="0">
              <a:spcBef>
                <a:spcPts val="2133"/>
              </a:spcBef>
              <a:spcAft>
                <a:spcPts val="0"/>
              </a:spcAft>
              <a:buNone/>
              <a:defRPr/>
            </a:lvl5pPr>
            <a:lvl6pPr lvl="5" algn="r" rtl="0">
              <a:spcBef>
                <a:spcPts val="2133"/>
              </a:spcBef>
              <a:spcAft>
                <a:spcPts val="0"/>
              </a:spcAft>
              <a:buNone/>
              <a:defRPr/>
            </a:lvl6pPr>
            <a:lvl7pPr lvl="6" algn="r" rtl="0">
              <a:spcBef>
                <a:spcPts val="2133"/>
              </a:spcBef>
              <a:spcAft>
                <a:spcPts val="0"/>
              </a:spcAft>
              <a:buNone/>
              <a:defRPr/>
            </a:lvl7pPr>
            <a:lvl8pPr lvl="7" algn="r" rtl="0">
              <a:spcBef>
                <a:spcPts val="2133"/>
              </a:spcBef>
              <a:spcAft>
                <a:spcPts val="0"/>
              </a:spcAft>
              <a:buNone/>
              <a:defRPr/>
            </a:lvl8pPr>
            <a:lvl9pPr lvl="8" algn="r" rtl="0">
              <a:spcBef>
                <a:spcPts val="2133"/>
              </a:spcBef>
              <a:spcAft>
                <a:spcPts val="2133"/>
              </a:spcAft>
              <a:buNone/>
              <a:defRPr/>
            </a:lvl9pPr>
          </a:lstStyle>
          <a:p>
            <a:r>
              <a:rPr lang="en-US"/>
              <a:t>Click to edit Master subtitle style</a:t>
            </a:r>
            <a:endParaRPr/>
          </a:p>
        </p:txBody>
      </p:sp>
      <p:sp>
        <p:nvSpPr>
          <p:cNvPr id="217" name="Google Shape;217;p29"/>
          <p:cNvSpPr txBox="1">
            <a:spLocks noGrp="1"/>
          </p:cNvSpPr>
          <p:nvPr>
            <p:ph type="subTitle" idx="3"/>
          </p:nvPr>
        </p:nvSpPr>
        <p:spPr>
          <a:xfrm>
            <a:off x="3234759" y="3540507"/>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8" name="Google Shape;218;p29"/>
          <p:cNvSpPr txBox="1">
            <a:spLocks noGrp="1"/>
          </p:cNvSpPr>
          <p:nvPr>
            <p:ph type="subTitle" idx="4"/>
          </p:nvPr>
        </p:nvSpPr>
        <p:spPr>
          <a:xfrm>
            <a:off x="2161508" y="4527095"/>
            <a:ext cx="32620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219" name="Google Shape;219;p2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0" name="Google Shape;220;p29"/>
          <p:cNvPicPr preferRelativeResize="0"/>
          <p:nvPr/>
        </p:nvPicPr>
        <p:blipFill rotWithShape="1">
          <a:blip r:embed="rId2">
            <a:alphaModFix/>
          </a:blip>
          <a:srcRect t="46632" r="56963"/>
          <a:stretch/>
        </p:blipFill>
        <p:spPr>
          <a:xfrm>
            <a:off x="9651934" y="2"/>
            <a:ext cx="2540065" cy="2866268"/>
          </a:xfrm>
          <a:prstGeom prst="rect">
            <a:avLst/>
          </a:prstGeom>
          <a:noFill/>
          <a:ln>
            <a:noFill/>
          </a:ln>
        </p:spPr>
      </p:pic>
      <p:pic>
        <p:nvPicPr>
          <p:cNvPr id="221" name="Google Shape;221;p29"/>
          <p:cNvPicPr preferRelativeResize="0"/>
          <p:nvPr/>
        </p:nvPicPr>
        <p:blipFill rotWithShape="1">
          <a:blip r:embed="rId3">
            <a:alphaModFix/>
          </a:blip>
          <a:srcRect l="43217" b="18626"/>
          <a:stretch/>
        </p:blipFill>
        <p:spPr>
          <a:xfrm>
            <a:off x="0" y="3684167"/>
            <a:ext cx="2468200" cy="3173832"/>
          </a:xfrm>
          <a:prstGeom prst="rect">
            <a:avLst/>
          </a:prstGeom>
          <a:noFill/>
          <a:ln>
            <a:noFill/>
          </a:ln>
        </p:spPr>
      </p:pic>
      <p:sp>
        <p:nvSpPr>
          <p:cNvPr id="2" name="Slide Number Placeholder 6">
            <a:extLst>
              <a:ext uri="{FF2B5EF4-FFF2-40B4-BE49-F238E27FC236}">
                <a16:creationId xmlns:a16="http://schemas.microsoft.com/office/drawing/2014/main" id="{E1F6D6C8-5886-FBAD-E7EC-BFE7F285FFE3}"/>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8355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8400499" y="4053840"/>
            <a:ext cx="2188800" cy="6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4" name="Google Shape;224;p30"/>
          <p:cNvSpPr txBox="1">
            <a:spLocks noGrp="1"/>
          </p:cNvSpPr>
          <p:nvPr>
            <p:ph type="subTitle" idx="2"/>
          </p:nvPr>
        </p:nvSpPr>
        <p:spPr>
          <a:xfrm>
            <a:off x="5259671" y="4730300"/>
            <a:ext cx="5329600" cy="11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225" name="Google Shape;225;p30"/>
          <p:cNvSpPr txBox="1">
            <a:spLocks noGrp="1"/>
          </p:cNvSpPr>
          <p:nvPr>
            <p:ph type="subTitle" idx="3"/>
          </p:nvPr>
        </p:nvSpPr>
        <p:spPr>
          <a:xfrm>
            <a:off x="1602716" y="2219707"/>
            <a:ext cx="2188800" cy="6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400">
                <a:solidFill>
                  <a:schemeClr val="accent1"/>
                </a:solidFill>
                <a:latin typeface="Oswald"/>
                <a:ea typeface="Oswald"/>
                <a:cs typeface="Oswald"/>
                <a:sym typeface="Oswald"/>
              </a:defRPr>
            </a:lvl1pPr>
            <a:lvl2pPr lvl="1" rtl="0">
              <a:spcBef>
                <a:spcPts val="0"/>
              </a:spcBef>
              <a:spcAft>
                <a:spcPts val="0"/>
              </a:spcAft>
              <a:buNone/>
              <a:defRPr sz="2400">
                <a:solidFill>
                  <a:schemeClr val="accent1"/>
                </a:solidFill>
                <a:latin typeface="Oswald"/>
                <a:ea typeface="Oswald"/>
                <a:cs typeface="Oswald"/>
                <a:sym typeface="Oswald"/>
              </a:defRPr>
            </a:lvl2pPr>
            <a:lvl3pPr lvl="2" rtl="0">
              <a:spcBef>
                <a:spcPts val="0"/>
              </a:spcBef>
              <a:spcAft>
                <a:spcPts val="0"/>
              </a:spcAft>
              <a:buNone/>
              <a:defRPr sz="2400">
                <a:solidFill>
                  <a:schemeClr val="accent1"/>
                </a:solidFill>
                <a:latin typeface="Oswald"/>
                <a:ea typeface="Oswald"/>
                <a:cs typeface="Oswald"/>
                <a:sym typeface="Oswald"/>
              </a:defRPr>
            </a:lvl3pPr>
            <a:lvl4pPr lvl="3" rtl="0">
              <a:spcBef>
                <a:spcPts val="0"/>
              </a:spcBef>
              <a:spcAft>
                <a:spcPts val="0"/>
              </a:spcAft>
              <a:buNone/>
              <a:defRPr sz="2400">
                <a:solidFill>
                  <a:schemeClr val="accent1"/>
                </a:solidFill>
                <a:latin typeface="Oswald"/>
                <a:ea typeface="Oswald"/>
                <a:cs typeface="Oswald"/>
                <a:sym typeface="Oswald"/>
              </a:defRPr>
            </a:lvl4pPr>
            <a:lvl5pPr lvl="4" rtl="0">
              <a:spcBef>
                <a:spcPts val="0"/>
              </a:spcBef>
              <a:spcAft>
                <a:spcPts val="0"/>
              </a:spcAft>
              <a:buNone/>
              <a:defRPr sz="2400">
                <a:solidFill>
                  <a:schemeClr val="accent1"/>
                </a:solidFill>
                <a:latin typeface="Oswald"/>
                <a:ea typeface="Oswald"/>
                <a:cs typeface="Oswald"/>
                <a:sym typeface="Oswald"/>
              </a:defRPr>
            </a:lvl5pPr>
            <a:lvl6pPr lvl="5" rtl="0">
              <a:spcBef>
                <a:spcPts val="0"/>
              </a:spcBef>
              <a:spcAft>
                <a:spcPts val="0"/>
              </a:spcAft>
              <a:buNone/>
              <a:defRPr sz="2400">
                <a:solidFill>
                  <a:schemeClr val="accent1"/>
                </a:solidFill>
                <a:latin typeface="Oswald"/>
                <a:ea typeface="Oswald"/>
                <a:cs typeface="Oswald"/>
                <a:sym typeface="Oswald"/>
              </a:defRPr>
            </a:lvl6pPr>
            <a:lvl7pPr lvl="6" rtl="0">
              <a:spcBef>
                <a:spcPts val="0"/>
              </a:spcBef>
              <a:spcAft>
                <a:spcPts val="0"/>
              </a:spcAft>
              <a:buNone/>
              <a:defRPr sz="2400">
                <a:solidFill>
                  <a:schemeClr val="accent1"/>
                </a:solidFill>
                <a:latin typeface="Oswald"/>
                <a:ea typeface="Oswald"/>
                <a:cs typeface="Oswald"/>
                <a:sym typeface="Oswald"/>
              </a:defRPr>
            </a:lvl7pPr>
            <a:lvl8pPr lvl="7" rtl="0">
              <a:spcBef>
                <a:spcPts val="0"/>
              </a:spcBef>
              <a:spcAft>
                <a:spcPts val="0"/>
              </a:spcAft>
              <a:buNone/>
              <a:defRPr sz="2400">
                <a:solidFill>
                  <a:schemeClr val="accent1"/>
                </a:solidFill>
                <a:latin typeface="Oswald"/>
                <a:ea typeface="Oswald"/>
                <a:cs typeface="Oswald"/>
                <a:sym typeface="Oswald"/>
              </a:defRPr>
            </a:lvl8pPr>
            <a:lvl9pPr lvl="8"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6" name="Google Shape;226;p30"/>
          <p:cNvSpPr txBox="1">
            <a:spLocks noGrp="1"/>
          </p:cNvSpPr>
          <p:nvPr>
            <p:ph type="subTitle" idx="4"/>
          </p:nvPr>
        </p:nvSpPr>
        <p:spPr>
          <a:xfrm>
            <a:off x="1602701" y="2901500"/>
            <a:ext cx="5329600" cy="11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27" name="Google Shape;227;p3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8" name="Google Shape;228;p30"/>
          <p:cNvPicPr preferRelativeResize="0"/>
          <p:nvPr/>
        </p:nvPicPr>
        <p:blipFill rotWithShape="1">
          <a:blip r:embed="rId2">
            <a:alphaModFix/>
          </a:blip>
          <a:srcRect l="13934" b="35337"/>
          <a:stretch/>
        </p:blipFill>
        <p:spPr>
          <a:xfrm>
            <a:off x="0" y="4528101"/>
            <a:ext cx="3072600" cy="2329900"/>
          </a:xfrm>
          <a:prstGeom prst="rect">
            <a:avLst/>
          </a:prstGeom>
          <a:noFill/>
          <a:ln>
            <a:noFill/>
          </a:ln>
        </p:spPr>
      </p:pic>
      <p:pic>
        <p:nvPicPr>
          <p:cNvPr id="229" name="Google Shape;229;p30"/>
          <p:cNvPicPr preferRelativeResize="0"/>
          <p:nvPr/>
        </p:nvPicPr>
        <p:blipFill rotWithShape="1">
          <a:blip r:embed="rId3">
            <a:alphaModFix/>
          </a:blip>
          <a:srcRect t="6933" r="43016"/>
          <a:stretch/>
        </p:blipFill>
        <p:spPr>
          <a:xfrm>
            <a:off x="9985901" y="1"/>
            <a:ext cx="2206100" cy="3617367"/>
          </a:xfrm>
          <a:prstGeom prst="rect">
            <a:avLst/>
          </a:prstGeom>
          <a:noFill/>
          <a:ln>
            <a:noFill/>
          </a:ln>
        </p:spPr>
      </p:pic>
      <p:sp>
        <p:nvSpPr>
          <p:cNvPr id="2" name="Slide Number Placeholder 6">
            <a:extLst>
              <a:ext uri="{FF2B5EF4-FFF2-40B4-BE49-F238E27FC236}">
                <a16:creationId xmlns:a16="http://schemas.microsoft.com/office/drawing/2014/main" id="{4959D450-3EAA-F6C3-D187-BCC0FFD5D94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29822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636400" y="728667"/>
            <a:ext cx="8919200" cy="776000"/>
          </a:xfrm>
          <a:prstGeom prst="rect">
            <a:avLst/>
          </a:prstGeom>
        </p:spPr>
        <p:txBody>
          <a:bodyPr spcFirstLastPara="1" wrap="square" lIns="91425" tIns="91425" rIns="91425" bIns="91425" anchor="t" anchorCtr="0">
            <a:noAutofit/>
          </a:bodyPr>
          <a:lstStyle>
            <a:lvl1pPr marL="0" marR="0" lvl="0" indent="-296326" algn="ctr" rtl="0">
              <a:lnSpc>
                <a:spcPct val="100000"/>
              </a:lnSpc>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232" name="Google Shape;232;p31"/>
          <p:cNvSpPr txBox="1">
            <a:spLocks noGrp="1"/>
          </p:cNvSpPr>
          <p:nvPr>
            <p:ph type="subTitle" idx="1"/>
          </p:nvPr>
        </p:nvSpPr>
        <p:spPr>
          <a:xfrm>
            <a:off x="2304800" y="1740233"/>
            <a:ext cx="7582400" cy="147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2133"/>
              </a:spcBef>
              <a:spcAft>
                <a:spcPts val="0"/>
              </a:spcAft>
              <a:buSzPts val="1400"/>
              <a:buFont typeface="Anaheim"/>
              <a:buAutoNum type="romanLcPeriod"/>
              <a:defRPr/>
            </a:lvl3pPr>
            <a:lvl4pPr lvl="3" rtl="0">
              <a:spcBef>
                <a:spcPts val="2133"/>
              </a:spcBef>
              <a:spcAft>
                <a:spcPts val="0"/>
              </a:spcAft>
              <a:buSzPts val="1400"/>
              <a:buFont typeface="Anaheim"/>
              <a:buAutoNum type="arabicPeriod"/>
              <a:defRPr/>
            </a:lvl4pPr>
            <a:lvl5pPr lvl="4" rtl="0">
              <a:spcBef>
                <a:spcPts val="2133"/>
              </a:spcBef>
              <a:spcAft>
                <a:spcPts val="0"/>
              </a:spcAft>
              <a:buSzPts val="1400"/>
              <a:buFont typeface="Anaheim"/>
              <a:buAutoNum type="alphaLcPeriod"/>
              <a:defRPr/>
            </a:lvl5pPr>
            <a:lvl6pPr lvl="5" rtl="0">
              <a:spcBef>
                <a:spcPts val="2133"/>
              </a:spcBef>
              <a:spcAft>
                <a:spcPts val="0"/>
              </a:spcAft>
              <a:buSzPts val="1400"/>
              <a:buFont typeface="Anaheim"/>
              <a:buAutoNum type="romanLcPeriod"/>
              <a:defRPr/>
            </a:lvl6pPr>
            <a:lvl7pPr lvl="6" rtl="0">
              <a:spcBef>
                <a:spcPts val="2133"/>
              </a:spcBef>
              <a:spcAft>
                <a:spcPts val="0"/>
              </a:spcAft>
              <a:buSzPts val="1400"/>
              <a:buFont typeface="Anaheim"/>
              <a:buAutoNum type="arabicPeriod"/>
              <a:defRPr/>
            </a:lvl7pPr>
            <a:lvl8pPr lvl="7" rtl="0">
              <a:spcBef>
                <a:spcPts val="2133"/>
              </a:spcBef>
              <a:spcAft>
                <a:spcPts val="0"/>
              </a:spcAft>
              <a:buSzPts val="1400"/>
              <a:buFont typeface="Anaheim"/>
              <a:buAutoNum type="alphaLcPeriod"/>
              <a:defRPr/>
            </a:lvl8pPr>
            <a:lvl9pPr lvl="8" rtl="0">
              <a:spcBef>
                <a:spcPts val="2133"/>
              </a:spcBef>
              <a:spcAft>
                <a:spcPts val="2133"/>
              </a:spcAft>
              <a:buSzPts val="1400"/>
              <a:buFont typeface="Anaheim"/>
              <a:buAutoNum type="romanLcPeriod"/>
              <a:defRPr/>
            </a:lvl9pPr>
          </a:lstStyle>
          <a:p>
            <a:r>
              <a:rPr lang="en-US"/>
              <a:t>Click to edit Master subtitle style</a:t>
            </a:r>
            <a:endParaRPr/>
          </a:p>
        </p:txBody>
      </p:sp>
      <p:pic>
        <p:nvPicPr>
          <p:cNvPr id="233" name="Google Shape;233;p31"/>
          <p:cNvPicPr preferRelativeResize="0"/>
          <p:nvPr/>
        </p:nvPicPr>
        <p:blipFill rotWithShape="1">
          <a:blip r:embed="rId2">
            <a:alphaModFix/>
          </a:blip>
          <a:srcRect t="15746" r="56415"/>
          <a:stretch/>
        </p:blipFill>
        <p:spPr>
          <a:xfrm>
            <a:off x="10658834" y="1"/>
            <a:ext cx="1553865" cy="2695500"/>
          </a:xfrm>
          <a:prstGeom prst="rect">
            <a:avLst/>
          </a:prstGeom>
          <a:noFill/>
          <a:ln>
            <a:noFill/>
          </a:ln>
        </p:spPr>
      </p:pic>
      <p:pic>
        <p:nvPicPr>
          <p:cNvPr id="234" name="Google Shape;234;p31"/>
          <p:cNvPicPr preferRelativeResize="0"/>
          <p:nvPr/>
        </p:nvPicPr>
        <p:blipFill rotWithShape="1">
          <a:blip r:embed="rId3">
            <a:alphaModFix/>
          </a:blip>
          <a:srcRect r="50975" b="45646"/>
          <a:stretch/>
        </p:blipFill>
        <p:spPr>
          <a:xfrm>
            <a:off x="10658834" y="5119067"/>
            <a:ext cx="1553865" cy="1738935"/>
          </a:xfrm>
          <a:prstGeom prst="rect">
            <a:avLst/>
          </a:prstGeom>
          <a:noFill/>
          <a:ln>
            <a:noFill/>
          </a:ln>
        </p:spPr>
      </p:pic>
      <p:pic>
        <p:nvPicPr>
          <p:cNvPr id="235" name="Google Shape;235;p31"/>
          <p:cNvPicPr preferRelativeResize="0"/>
          <p:nvPr/>
        </p:nvPicPr>
        <p:blipFill rotWithShape="1">
          <a:blip r:embed="rId4">
            <a:alphaModFix/>
          </a:blip>
          <a:srcRect l="27891"/>
          <a:stretch/>
        </p:blipFill>
        <p:spPr>
          <a:xfrm>
            <a:off x="-23134" y="2427867"/>
            <a:ext cx="2665255" cy="3710799"/>
          </a:xfrm>
          <a:prstGeom prst="rect">
            <a:avLst/>
          </a:prstGeom>
          <a:noFill/>
          <a:ln>
            <a:noFill/>
          </a:ln>
        </p:spPr>
      </p:pic>
      <p:sp>
        <p:nvSpPr>
          <p:cNvPr id="2" name="Slide Number Placeholder 6">
            <a:extLst>
              <a:ext uri="{FF2B5EF4-FFF2-40B4-BE49-F238E27FC236}">
                <a16:creationId xmlns:a16="http://schemas.microsoft.com/office/drawing/2014/main" id="{F2C1A9F7-1F5D-73DA-50E2-88C0BBBFA66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6764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238" name="Google Shape;238;p32"/>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39" name="Google Shape;239;p32"/>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0" name="Google Shape;240;p32"/>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1" name="Google Shape;241;p32"/>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8000">
                <a:solidFill>
                  <a:schemeClr val="lt1"/>
                </a:solidFill>
                <a:latin typeface="Oswald"/>
                <a:ea typeface="Oswald"/>
                <a:cs typeface="Oswald"/>
                <a:sym typeface="Oswald"/>
              </a:defRPr>
            </a:lvl2pPr>
            <a:lvl3pPr lvl="2" algn="r" rtl="0">
              <a:spcBef>
                <a:spcPts val="0"/>
              </a:spcBef>
              <a:spcAft>
                <a:spcPts val="0"/>
              </a:spcAft>
              <a:buNone/>
              <a:defRPr sz="8000">
                <a:solidFill>
                  <a:schemeClr val="lt1"/>
                </a:solidFill>
                <a:latin typeface="Oswald"/>
                <a:ea typeface="Oswald"/>
                <a:cs typeface="Oswald"/>
                <a:sym typeface="Oswald"/>
              </a:defRPr>
            </a:lvl3pPr>
            <a:lvl4pPr lvl="3" algn="r" rtl="0">
              <a:spcBef>
                <a:spcPts val="0"/>
              </a:spcBef>
              <a:spcAft>
                <a:spcPts val="0"/>
              </a:spcAft>
              <a:buNone/>
              <a:defRPr sz="8000">
                <a:solidFill>
                  <a:schemeClr val="lt1"/>
                </a:solidFill>
                <a:latin typeface="Oswald"/>
                <a:ea typeface="Oswald"/>
                <a:cs typeface="Oswald"/>
                <a:sym typeface="Oswald"/>
              </a:defRPr>
            </a:lvl4pPr>
            <a:lvl5pPr lvl="4" algn="r" rtl="0">
              <a:spcBef>
                <a:spcPts val="0"/>
              </a:spcBef>
              <a:spcAft>
                <a:spcPts val="0"/>
              </a:spcAft>
              <a:buNone/>
              <a:defRPr sz="8000">
                <a:solidFill>
                  <a:schemeClr val="lt1"/>
                </a:solidFill>
                <a:latin typeface="Oswald"/>
                <a:ea typeface="Oswald"/>
                <a:cs typeface="Oswald"/>
                <a:sym typeface="Oswald"/>
              </a:defRPr>
            </a:lvl5pPr>
            <a:lvl6pPr lvl="5" algn="r" rtl="0">
              <a:spcBef>
                <a:spcPts val="0"/>
              </a:spcBef>
              <a:spcAft>
                <a:spcPts val="0"/>
              </a:spcAft>
              <a:buNone/>
              <a:defRPr sz="8000">
                <a:solidFill>
                  <a:schemeClr val="lt1"/>
                </a:solidFill>
                <a:latin typeface="Oswald"/>
                <a:ea typeface="Oswald"/>
                <a:cs typeface="Oswald"/>
                <a:sym typeface="Oswald"/>
              </a:defRPr>
            </a:lvl6pPr>
            <a:lvl7pPr lvl="6" algn="r" rtl="0">
              <a:spcBef>
                <a:spcPts val="0"/>
              </a:spcBef>
              <a:spcAft>
                <a:spcPts val="0"/>
              </a:spcAft>
              <a:buNone/>
              <a:defRPr sz="8000">
                <a:solidFill>
                  <a:schemeClr val="lt1"/>
                </a:solidFill>
                <a:latin typeface="Oswald"/>
                <a:ea typeface="Oswald"/>
                <a:cs typeface="Oswald"/>
                <a:sym typeface="Oswald"/>
              </a:defRPr>
            </a:lvl7pPr>
            <a:lvl8pPr lvl="7" algn="r" rtl="0">
              <a:spcBef>
                <a:spcPts val="0"/>
              </a:spcBef>
              <a:spcAft>
                <a:spcPts val="0"/>
              </a:spcAft>
              <a:buNone/>
              <a:defRPr sz="8000">
                <a:solidFill>
                  <a:schemeClr val="lt1"/>
                </a:solidFill>
                <a:latin typeface="Oswald"/>
                <a:ea typeface="Oswald"/>
                <a:cs typeface="Oswald"/>
                <a:sym typeface="Oswald"/>
              </a:defRPr>
            </a:lvl8pPr>
            <a:lvl9pPr lvl="8" algn="r" rtl="0">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242" name="Google Shape;242;p32"/>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3" name="Google Shape;243;p32"/>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4" name="Google Shape;244;p32"/>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245" name="Google Shape;245;p32"/>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375D93F5-4686-6EDC-AC7F-F1E2FA4C4FD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982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9052232" y="505670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1" name="Google Shape;31;p5"/>
          <p:cNvSpPr txBox="1">
            <a:spLocks noGrp="1"/>
          </p:cNvSpPr>
          <p:nvPr>
            <p:ph type="subTitle" idx="2"/>
          </p:nvPr>
        </p:nvSpPr>
        <p:spPr>
          <a:xfrm>
            <a:off x="7257667" y="3813123"/>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32" name="Google Shape;32;p5"/>
          <p:cNvSpPr txBox="1">
            <a:spLocks noGrp="1"/>
          </p:cNvSpPr>
          <p:nvPr>
            <p:ph type="subTitle" idx="3"/>
          </p:nvPr>
        </p:nvSpPr>
        <p:spPr>
          <a:xfrm>
            <a:off x="9052167" y="2369133"/>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3" name="Google Shape;33;p5"/>
          <p:cNvSpPr txBox="1">
            <a:spLocks noGrp="1"/>
          </p:cNvSpPr>
          <p:nvPr>
            <p:ph type="title"/>
          </p:nvPr>
        </p:nvSpPr>
        <p:spPr>
          <a:xfrm>
            <a:off x="950967" y="3425967"/>
            <a:ext cx="4194000" cy="270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4600"/>
              <a:buNone/>
              <a:defRPr sz="5600">
                <a:solidFill>
                  <a:schemeClr val="lt1"/>
                </a:solidFill>
              </a:defRPr>
            </a:lvl1pPr>
            <a:lvl2pPr lvl="1"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9pPr>
          </a:lstStyle>
          <a:p>
            <a:r>
              <a:rPr lang="en-US"/>
              <a:t>Click to edit Master title style</a:t>
            </a:r>
            <a:endParaRPr/>
          </a:p>
        </p:txBody>
      </p:sp>
      <p:sp>
        <p:nvSpPr>
          <p:cNvPr id="34" name="Google Shape;34;p5"/>
          <p:cNvSpPr txBox="1">
            <a:spLocks noGrp="1"/>
          </p:cNvSpPr>
          <p:nvPr>
            <p:ph type="subTitle" idx="4"/>
          </p:nvPr>
        </p:nvSpPr>
        <p:spPr>
          <a:xfrm>
            <a:off x="7257667" y="1130888"/>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pic>
        <p:nvPicPr>
          <p:cNvPr id="35" name="Google Shape;35;p5"/>
          <p:cNvPicPr preferRelativeResize="0"/>
          <p:nvPr/>
        </p:nvPicPr>
        <p:blipFill>
          <a:blip r:embed="rId2">
            <a:alphaModFix/>
          </a:blip>
          <a:stretch>
            <a:fillRect/>
          </a:stretch>
        </p:blipFill>
        <p:spPr>
          <a:xfrm rot="10800000">
            <a:off x="11015400" y="5875200"/>
            <a:ext cx="841248" cy="837336"/>
          </a:xfrm>
          <a:prstGeom prst="rect">
            <a:avLst/>
          </a:prstGeom>
          <a:noFill/>
          <a:ln>
            <a:noFill/>
          </a:ln>
        </p:spPr>
      </p:pic>
      <p:sp>
        <p:nvSpPr>
          <p:cNvPr id="2" name="Slide Number Placeholder 6">
            <a:extLst>
              <a:ext uri="{FF2B5EF4-FFF2-40B4-BE49-F238E27FC236}">
                <a16:creationId xmlns:a16="http://schemas.microsoft.com/office/drawing/2014/main" id="{DA6C6505-FB9D-FE77-BFEB-F9237B3BFE4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34330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246"/>
        <p:cNvGrpSpPr/>
        <p:nvPr/>
      </p:nvGrpSpPr>
      <p:grpSpPr>
        <a:xfrm>
          <a:off x="0" y="0"/>
          <a:ext cx="0" cy="0"/>
          <a:chOff x="0" y="0"/>
          <a:chExt cx="0" cy="0"/>
        </a:xfrm>
      </p:grpSpPr>
      <p:sp>
        <p:nvSpPr>
          <p:cNvPr id="247" name="Google Shape;247;p33"/>
          <p:cNvSpPr txBox="1">
            <a:spLocks noGrp="1"/>
          </p:cNvSpPr>
          <p:nvPr>
            <p:ph type="subTitle" idx="1"/>
          </p:nvPr>
        </p:nvSpPr>
        <p:spPr>
          <a:xfrm>
            <a:off x="956667" y="5020715"/>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8" name="Google Shape;248;p33"/>
          <p:cNvSpPr txBox="1">
            <a:spLocks noGrp="1"/>
          </p:cNvSpPr>
          <p:nvPr>
            <p:ph type="subTitle" idx="2"/>
          </p:nvPr>
        </p:nvSpPr>
        <p:spPr>
          <a:xfrm>
            <a:off x="4528167" y="502070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9" name="Google Shape;249;p33"/>
          <p:cNvSpPr txBox="1">
            <a:spLocks noGrp="1"/>
          </p:cNvSpPr>
          <p:nvPr>
            <p:ph type="subTitle" idx="3"/>
          </p:nvPr>
        </p:nvSpPr>
        <p:spPr>
          <a:xfrm>
            <a:off x="8099667" y="502069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50" name="Google Shape;250;p33"/>
          <p:cNvSpPr txBox="1">
            <a:spLocks noGrp="1"/>
          </p:cNvSpPr>
          <p:nvPr>
            <p:ph type="subTitle" idx="4"/>
          </p:nvPr>
        </p:nvSpPr>
        <p:spPr>
          <a:xfrm>
            <a:off x="8543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1" name="Google Shape;251;p33"/>
          <p:cNvSpPr txBox="1">
            <a:spLocks noGrp="1"/>
          </p:cNvSpPr>
          <p:nvPr>
            <p:ph type="subTitle" idx="5"/>
          </p:nvPr>
        </p:nvSpPr>
        <p:spPr>
          <a:xfrm>
            <a:off x="1400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2" name="Google Shape;252;p33"/>
          <p:cNvSpPr txBox="1">
            <a:spLocks noGrp="1"/>
          </p:cNvSpPr>
          <p:nvPr>
            <p:ph type="subTitle" idx="6"/>
          </p:nvPr>
        </p:nvSpPr>
        <p:spPr>
          <a:xfrm>
            <a:off x="49719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3" name="Google Shape;253;p3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54" name="Google Shape;254;p33"/>
          <p:cNvPicPr preferRelativeResize="0"/>
          <p:nvPr/>
        </p:nvPicPr>
        <p:blipFill rotWithShape="1">
          <a:blip r:embed="rId2">
            <a:alphaModFix/>
          </a:blip>
          <a:srcRect l="55100"/>
          <a:stretch/>
        </p:blipFill>
        <p:spPr>
          <a:xfrm>
            <a:off x="0" y="3137634"/>
            <a:ext cx="1182600" cy="2414367"/>
          </a:xfrm>
          <a:prstGeom prst="rect">
            <a:avLst/>
          </a:prstGeom>
          <a:noFill/>
          <a:ln>
            <a:noFill/>
          </a:ln>
        </p:spPr>
      </p:pic>
      <p:pic>
        <p:nvPicPr>
          <p:cNvPr id="255" name="Google Shape;255;p33"/>
          <p:cNvPicPr preferRelativeResize="0"/>
          <p:nvPr/>
        </p:nvPicPr>
        <p:blipFill rotWithShape="1">
          <a:blip r:embed="rId3">
            <a:alphaModFix/>
          </a:blip>
          <a:srcRect r="51264" b="51200"/>
          <a:stretch/>
        </p:blipFill>
        <p:spPr>
          <a:xfrm>
            <a:off x="10898967" y="5679767"/>
            <a:ext cx="1293035" cy="1178232"/>
          </a:xfrm>
          <a:prstGeom prst="rect">
            <a:avLst/>
          </a:prstGeom>
          <a:noFill/>
          <a:ln>
            <a:noFill/>
          </a:ln>
        </p:spPr>
      </p:pic>
      <p:pic>
        <p:nvPicPr>
          <p:cNvPr id="256" name="Google Shape;256;p33"/>
          <p:cNvPicPr preferRelativeResize="0"/>
          <p:nvPr/>
        </p:nvPicPr>
        <p:blipFill rotWithShape="1">
          <a:blip r:embed="rId4">
            <a:alphaModFix/>
          </a:blip>
          <a:srcRect t="49023"/>
          <a:stretch/>
        </p:blipFill>
        <p:spPr>
          <a:xfrm>
            <a:off x="5930068" y="3"/>
            <a:ext cx="3668665" cy="1688100"/>
          </a:xfrm>
          <a:prstGeom prst="rect">
            <a:avLst/>
          </a:prstGeom>
          <a:noFill/>
          <a:ln>
            <a:noFill/>
          </a:ln>
        </p:spPr>
      </p:pic>
      <p:sp>
        <p:nvSpPr>
          <p:cNvPr id="2" name="Slide Number Placeholder 6">
            <a:extLst>
              <a:ext uri="{FF2B5EF4-FFF2-40B4-BE49-F238E27FC236}">
                <a16:creationId xmlns:a16="http://schemas.microsoft.com/office/drawing/2014/main" id="{7246E25E-1580-56FC-4154-075E56FD9F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22118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004031" y="3905500"/>
            <a:ext cx="3997200" cy="16824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259" name="Google Shape;259;p34"/>
          <p:cNvPicPr preferRelativeResize="0"/>
          <p:nvPr/>
        </p:nvPicPr>
        <p:blipFill rotWithShape="1">
          <a:blip r:embed="rId2">
            <a:alphaModFix/>
          </a:blip>
          <a:srcRect l="19" r="29"/>
          <a:stretch/>
        </p:blipFill>
        <p:spPr>
          <a:xfrm rot="10800000">
            <a:off x="-15598" y="-188498"/>
            <a:ext cx="1463039" cy="1327185"/>
          </a:xfrm>
          <a:prstGeom prst="rect">
            <a:avLst/>
          </a:prstGeom>
          <a:noFill/>
          <a:ln>
            <a:noFill/>
          </a:ln>
        </p:spPr>
      </p:pic>
      <p:pic>
        <p:nvPicPr>
          <p:cNvPr id="260" name="Google Shape;260;p34"/>
          <p:cNvPicPr preferRelativeResize="0"/>
          <p:nvPr/>
        </p:nvPicPr>
        <p:blipFill rotWithShape="1">
          <a:blip r:embed="rId3">
            <a:alphaModFix/>
          </a:blip>
          <a:srcRect l="19" r="19"/>
          <a:stretch/>
        </p:blipFill>
        <p:spPr>
          <a:xfrm>
            <a:off x="337959" y="5885467"/>
            <a:ext cx="755903" cy="752939"/>
          </a:xfrm>
          <a:prstGeom prst="rect">
            <a:avLst/>
          </a:prstGeom>
          <a:noFill/>
          <a:ln>
            <a:noFill/>
          </a:ln>
        </p:spPr>
      </p:pic>
      <p:sp>
        <p:nvSpPr>
          <p:cNvPr id="261" name="Google Shape;261;p34"/>
          <p:cNvSpPr txBox="1">
            <a:spLocks noGrp="1"/>
          </p:cNvSpPr>
          <p:nvPr>
            <p:ph type="subTitle" idx="1"/>
          </p:nvPr>
        </p:nvSpPr>
        <p:spPr>
          <a:xfrm>
            <a:off x="11227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2" name="Google Shape;262;p34"/>
          <p:cNvSpPr txBox="1">
            <a:spLocks noGrp="1"/>
          </p:cNvSpPr>
          <p:nvPr>
            <p:ph type="subTitle" idx="2"/>
          </p:nvPr>
        </p:nvSpPr>
        <p:spPr>
          <a:xfrm>
            <a:off x="1122733"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3" name="Google Shape;263;p34"/>
          <p:cNvSpPr txBox="1">
            <a:spLocks noGrp="1"/>
          </p:cNvSpPr>
          <p:nvPr>
            <p:ph type="subTitle" idx="3"/>
          </p:nvPr>
        </p:nvSpPr>
        <p:spPr>
          <a:xfrm>
            <a:off x="1122733" y="4004032"/>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4" name="Google Shape;264;p34"/>
          <p:cNvSpPr txBox="1">
            <a:spLocks noGrp="1"/>
          </p:cNvSpPr>
          <p:nvPr>
            <p:ph type="subTitle" idx="4"/>
          </p:nvPr>
        </p:nvSpPr>
        <p:spPr>
          <a:xfrm>
            <a:off x="1122733"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5" name="Google Shape;265;p34"/>
          <p:cNvSpPr txBox="1">
            <a:spLocks noGrp="1"/>
          </p:cNvSpPr>
          <p:nvPr>
            <p:ph type="subTitle" idx="5"/>
          </p:nvPr>
        </p:nvSpPr>
        <p:spPr>
          <a:xfrm flipH="1">
            <a:off x="34879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6" name="Google Shape;266;p34"/>
          <p:cNvSpPr txBox="1">
            <a:spLocks noGrp="1"/>
          </p:cNvSpPr>
          <p:nvPr>
            <p:ph type="subTitle" idx="6"/>
          </p:nvPr>
        </p:nvSpPr>
        <p:spPr>
          <a:xfrm flipH="1">
            <a:off x="3488029"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7" name="Google Shape;267;p34"/>
          <p:cNvSpPr txBox="1">
            <a:spLocks noGrp="1"/>
          </p:cNvSpPr>
          <p:nvPr>
            <p:ph type="subTitle" idx="7"/>
          </p:nvPr>
        </p:nvSpPr>
        <p:spPr>
          <a:xfrm flipH="1">
            <a:off x="3487933" y="4004032"/>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8" name="Google Shape;268;p34"/>
          <p:cNvSpPr txBox="1">
            <a:spLocks noGrp="1"/>
          </p:cNvSpPr>
          <p:nvPr>
            <p:ph type="subTitle" idx="8"/>
          </p:nvPr>
        </p:nvSpPr>
        <p:spPr>
          <a:xfrm flipH="1">
            <a:off x="3488029"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34C85210-9834-3898-A4CF-E800685E207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6529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9"/>
        <p:cNvGrpSpPr/>
        <p:nvPr/>
      </p:nvGrpSpPr>
      <p:grpSpPr>
        <a:xfrm>
          <a:off x="0" y="0"/>
          <a:ext cx="0" cy="0"/>
          <a:chOff x="0" y="0"/>
          <a:chExt cx="0" cy="0"/>
        </a:xfrm>
      </p:grpSpPr>
      <p:sp>
        <p:nvSpPr>
          <p:cNvPr id="270" name="Google Shape;270;p35"/>
          <p:cNvSpPr txBox="1">
            <a:spLocks noGrp="1"/>
          </p:cNvSpPr>
          <p:nvPr>
            <p:ph type="subTitle" idx="1"/>
          </p:nvPr>
        </p:nvSpPr>
        <p:spPr>
          <a:xfrm>
            <a:off x="621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1" name="Google Shape;271;p35"/>
          <p:cNvSpPr txBox="1">
            <a:spLocks noGrp="1"/>
          </p:cNvSpPr>
          <p:nvPr>
            <p:ph type="subTitle" idx="2"/>
          </p:nvPr>
        </p:nvSpPr>
        <p:spPr>
          <a:xfrm>
            <a:off x="6217916"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2" name="Google Shape;272;p35"/>
          <p:cNvSpPr txBox="1">
            <a:spLocks noGrp="1"/>
          </p:cNvSpPr>
          <p:nvPr>
            <p:ph type="subTitle" idx="3"/>
          </p:nvPr>
        </p:nvSpPr>
        <p:spPr>
          <a:xfrm>
            <a:off x="126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3" name="Google Shape;273;p35"/>
          <p:cNvSpPr txBox="1">
            <a:spLocks noGrp="1"/>
          </p:cNvSpPr>
          <p:nvPr>
            <p:ph type="subTitle" idx="4"/>
          </p:nvPr>
        </p:nvSpPr>
        <p:spPr>
          <a:xfrm>
            <a:off x="12678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4" name="Google Shape;274;p35"/>
          <p:cNvSpPr txBox="1">
            <a:spLocks noGrp="1"/>
          </p:cNvSpPr>
          <p:nvPr>
            <p:ph type="subTitle" idx="5"/>
          </p:nvPr>
        </p:nvSpPr>
        <p:spPr>
          <a:xfrm flipH="1">
            <a:off x="8692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5" name="Google Shape;275;p35"/>
          <p:cNvSpPr txBox="1">
            <a:spLocks noGrp="1"/>
          </p:cNvSpPr>
          <p:nvPr>
            <p:ph type="subTitle" idx="6"/>
          </p:nvPr>
        </p:nvSpPr>
        <p:spPr>
          <a:xfrm flipH="1">
            <a:off x="86929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6" name="Google Shape;276;p35"/>
          <p:cNvSpPr txBox="1">
            <a:spLocks noGrp="1"/>
          </p:cNvSpPr>
          <p:nvPr>
            <p:ph type="subTitle" idx="7"/>
          </p:nvPr>
        </p:nvSpPr>
        <p:spPr>
          <a:xfrm flipH="1">
            <a:off x="3742867" y="3426973"/>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7" name="Google Shape;277;p35"/>
          <p:cNvSpPr txBox="1">
            <a:spLocks noGrp="1"/>
          </p:cNvSpPr>
          <p:nvPr>
            <p:ph type="subTitle" idx="8"/>
          </p:nvPr>
        </p:nvSpPr>
        <p:spPr>
          <a:xfrm flipH="1">
            <a:off x="3742884"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8" name="Google Shape;278;p3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79" name="Google Shape;279;p35"/>
          <p:cNvPicPr preferRelativeResize="0"/>
          <p:nvPr/>
        </p:nvPicPr>
        <p:blipFill rotWithShape="1">
          <a:blip r:embed="rId2">
            <a:alphaModFix/>
          </a:blip>
          <a:srcRect t="43284" r="50541"/>
          <a:stretch/>
        </p:blipFill>
        <p:spPr>
          <a:xfrm>
            <a:off x="9805800" y="1"/>
            <a:ext cx="2386200" cy="2508297"/>
          </a:xfrm>
          <a:prstGeom prst="rect">
            <a:avLst/>
          </a:prstGeom>
          <a:noFill/>
          <a:ln>
            <a:noFill/>
          </a:ln>
        </p:spPr>
      </p:pic>
      <p:pic>
        <p:nvPicPr>
          <p:cNvPr id="280" name="Google Shape;280;p35"/>
          <p:cNvPicPr preferRelativeResize="0"/>
          <p:nvPr/>
        </p:nvPicPr>
        <p:blipFill rotWithShape="1">
          <a:blip r:embed="rId3">
            <a:alphaModFix/>
          </a:blip>
          <a:srcRect r="42052" b="38141"/>
          <a:stretch/>
        </p:blipFill>
        <p:spPr>
          <a:xfrm>
            <a:off x="10215834" y="4740033"/>
            <a:ext cx="1976165" cy="2117968"/>
          </a:xfrm>
          <a:prstGeom prst="rect">
            <a:avLst/>
          </a:prstGeom>
          <a:noFill/>
          <a:ln>
            <a:noFill/>
          </a:ln>
        </p:spPr>
      </p:pic>
      <p:pic>
        <p:nvPicPr>
          <p:cNvPr id="281" name="Google Shape;281;p35"/>
          <p:cNvPicPr preferRelativeResize="0"/>
          <p:nvPr/>
        </p:nvPicPr>
        <p:blipFill rotWithShape="1">
          <a:blip r:embed="rId4">
            <a:alphaModFix/>
          </a:blip>
          <a:srcRect l="32863" t="28810"/>
          <a:stretch/>
        </p:blipFill>
        <p:spPr>
          <a:xfrm>
            <a:off x="-300" y="0"/>
            <a:ext cx="2124565" cy="2301013"/>
          </a:xfrm>
          <a:prstGeom prst="rect">
            <a:avLst/>
          </a:prstGeom>
          <a:noFill/>
          <a:ln>
            <a:noFill/>
          </a:ln>
        </p:spPr>
      </p:pic>
      <p:sp>
        <p:nvSpPr>
          <p:cNvPr id="2" name="Slide Number Placeholder 6">
            <a:extLst>
              <a:ext uri="{FF2B5EF4-FFF2-40B4-BE49-F238E27FC236}">
                <a16:creationId xmlns:a16="http://schemas.microsoft.com/office/drawing/2014/main" id="{75FE7950-EEE5-8EBE-25D3-EFEAF41A1F7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41373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82"/>
        <p:cNvGrpSpPr/>
        <p:nvPr/>
      </p:nvGrpSpPr>
      <p:grpSpPr>
        <a:xfrm>
          <a:off x="0" y="0"/>
          <a:ext cx="0" cy="0"/>
          <a:chOff x="0" y="0"/>
          <a:chExt cx="0" cy="0"/>
        </a:xfrm>
      </p:grpSpPr>
      <p:sp>
        <p:nvSpPr>
          <p:cNvPr id="283" name="Google Shape;283;p36"/>
          <p:cNvSpPr txBox="1">
            <a:spLocks noGrp="1"/>
          </p:cNvSpPr>
          <p:nvPr>
            <p:ph type="subTitle" idx="1"/>
          </p:nvPr>
        </p:nvSpPr>
        <p:spPr>
          <a:xfrm>
            <a:off x="7434800" y="2328512"/>
            <a:ext cx="19020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4" name="Google Shape;284;p36"/>
          <p:cNvSpPr txBox="1">
            <a:spLocks noGrp="1"/>
          </p:cNvSpPr>
          <p:nvPr>
            <p:ph type="subTitle" idx="2"/>
          </p:nvPr>
        </p:nvSpPr>
        <p:spPr>
          <a:xfrm>
            <a:off x="7434800" y="28007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5" name="Google Shape;285;p36"/>
          <p:cNvSpPr txBox="1">
            <a:spLocks noGrp="1"/>
          </p:cNvSpPr>
          <p:nvPr>
            <p:ph type="subTitle" idx="3"/>
          </p:nvPr>
        </p:nvSpPr>
        <p:spPr>
          <a:xfrm>
            <a:off x="2855200" y="2325300"/>
            <a:ext cx="19020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6" name="Google Shape;286;p36"/>
          <p:cNvSpPr txBox="1">
            <a:spLocks noGrp="1"/>
          </p:cNvSpPr>
          <p:nvPr>
            <p:ph type="subTitle" idx="4"/>
          </p:nvPr>
        </p:nvSpPr>
        <p:spPr>
          <a:xfrm>
            <a:off x="2526000" y="2800787"/>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7" name="Google Shape;287;p36"/>
          <p:cNvSpPr txBox="1">
            <a:spLocks noGrp="1"/>
          </p:cNvSpPr>
          <p:nvPr>
            <p:ph type="subTitle" idx="5"/>
          </p:nvPr>
        </p:nvSpPr>
        <p:spPr>
          <a:xfrm flipH="1">
            <a:off x="7434800" y="4374009"/>
            <a:ext cx="1902000" cy="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8" name="Google Shape;288;p36"/>
          <p:cNvSpPr txBox="1">
            <a:spLocks noGrp="1"/>
          </p:cNvSpPr>
          <p:nvPr>
            <p:ph type="subTitle" idx="6"/>
          </p:nvPr>
        </p:nvSpPr>
        <p:spPr>
          <a:xfrm flipH="1">
            <a:off x="7434800" y="48462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9" name="Google Shape;289;p36"/>
          <p:cNvSpPr txBox="1">
            <a:spLocks noGrp="1"/>
          </p:cNvSpPr>
          <p:nvPr>
            <p:ph type="subTitle" idx="7"/>
          </p:nvPr>
        </p:nvSpPr>
        <p:spPr>
          <a:xfrm flipH="1">
            <a:off x="2855200" y="4370767"/>
            <a:ext cx="1902000" cy="47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0" name="Google Shape;290;p36"/>
          <p:cNvSpPr txBox="1">
            <a:spLocks noGrp="1"/>
          </p:cNvSpPr>
          <p:nvPr>
            <p:ph type="subTitle" idx="8"/>
          </p:nvPr>
        </p:nvSpPr>
        <p:spPr>
          <a:xfrm flipH="1">
            <a:off x="2526000" y="4846253"/>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91" name="Google Shape;291;p36"/>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92" name="Google Shape;292;p36"/>
          <p:cNvPicPr preferRelativeResize="0"/>
          <p:nvPr/>
        </p:nvPicPr>
        <p:blipFill rotWithShape="1">
          <a:blip r:embed="rId2">
            <a:alphaModFix/>
          </a:blip>
          <a:srcRect r="48828"/>
          <a:stretch/>
        </p:blipFill>
        <p:spPr>
          <a:xfrm>
            <a:off x="10145867" y="2620434"/>
            <a:ext cx="2046135" cy="3588001"/>
          </a:xfrm>
          <a:prstGeom prst="rect">
            <a:avLst/>
          </a:prstGeom>
          <a:noFill/>
          <a:ln>
            <a:noFill/>
          </a:ln>
        </p:spPr>
      </p:pic>
      <p:pic>
        <p:nvPicPr>
          <p:cNvPr id="293" name="Google Shape;293;p36"/>
          <p:cNvPicPr preferRelativeResize="0"/>
          <p:nvPr/>
        </p:nvPicPr>
        <p:blipFill rotWithShape="1">
          <a:blip r:embed="rId3">
            <a:alphaModFix/>
          </a:blip>
          <a:srcRect l="26481"/>
          <a:stretch/>
        </p:blipFill>
        <p:spPr>
          <a:xfrm>
            <a:off x="1" y="209767"/>
            <a:ext cx="3499665" cy="3925632"/>
          </a:xfrm>
          <a:prstGeom prst="rect">
            <a:avLst/>
          </a:prstGeom>
          <a:noFill/>
          <a:ln>
            <a:noFill/>
          </a:ln>
        </p:spPr>
      </p:pic>
      <p:sp>
        <p:nvSpPr>
          <p:cNvPr id="2" name="Slide Number Placeholder 6">
            <a:extLst>
              <a:ext uri="{FF2B5EF4-FFF2-40B4-BE49-F238E27FC236}">
                <a16:creationId xmlns:a16="http://schemas.microsoft.com/office/drawing/2014/main" id="{74EC66C2-D50A-E1A2-EFEB-6AF50CA25C9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4874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7818370" y="4587276"/>
            <a:ext cx="4474463" cy="2895973"/>
          </a:xfrm>
          <a:prstGeom prst="rect">
            <a:avLst/>
          </a:prstGeom>
          <a:noFill/>
          <a:ln>
            <a:noFill/>
          </a:ln>
        </p:spPr>
      </p:pic>
      <p:sp>
        <p:nvSpPr>
          <p:cNvPr id="296" name="Google Shape;296;p37"/>
          <p:cNvSpPr txBox="1">
            <a:spLocks noGrp="1"/>
          </p:cNvSpPr>
          <p:nvPr>
            <p:ph type="title"/>
          </p:nvPr>
        </p:nvSpPr>
        <p:spPr>
          <a:xfrm>
            <a:off x="7973568" y="2404800"/>
            <a:ext cx="3267600" cy="2048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4667">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297" name="Google Shape;297;p37"/>
          <p:cNvSpPr txBox="1">
            <a:spLocks noGrp="1"/>
          </p:cNvSpPr>
          <p:nvPr>
            <p:ph type="subTitle" idx="1"/>
          </p:nvPr>
        </p:nvSpPr>
        <p:spPr>
          <a:xfrm>
            <a:off x="1975104" y="854439"/>
            <a:ext cx="2267600" cy="488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8" name="Google Shape;298;p37"/>
          <p:cNvSpPr txBox="1">
            <a:spLocks noGrp="1"/>
          </p:cNvSpPr>
          <p:nvPr>
            <p:ph type="subTitle" idx="2"/>
          </p:nvPr>
        </p:nvSpPr>
        <p:spPr>
          <a:xfrm>
            <a:off x="1975104" y="1338055"/>
            <a:ext cx="2266800" cy="9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2133"/>
              </a:spcBef>
              <a:spcAft>
                <a:spcPts val="0"/>
              </a:spcAft>
              <a:buClr>
                <a:schemeClr val="dk2"/>
              </a:buClr>
              <a:buSzPts val="1400"/>
              <a:buNone/>
              <a:defRPr>
                <a:solidFill>
                  <a:schemeClr val="dk2"/>
                </a:solidFill>
              </a:defRPr>
            </a:lvl2pPr>
            <a:lvl3pPr lvl="2">
              <a:spcBef>
                <a:spcPts val="2133"/>
              </a:spcBef>
              <a:spcAft>
                <a:spcPts val="0"/>
              </a:spcAft>
              <a:buClr>
                <a:schemeClr val="dk2"/>
              </a:buClr>
              <a:buSzPts val="1400"/>
              <a:buNone/>
              <a:defRPr>
                <a:solidFill>
                  <a:schemeClr val="dk2"/>
                </a:solidFill>
              </a:defRPr>
            </a:lvl3pPr>
            <a:lvl4pPr lvl="3">
              <a:spcBef>
                <a:spcPts val="2133"/>
              </a:spcBef>
              <a:spcAft>
                <a:spcPts val="0"/>
              </a:spcAft>
              <a:buClr>
                <a:schemeClr val="dk2"/>
              </a:buClr>
              <a:buSzPts val="1400"/>
              <a:buNone/>
              <a:defRPr>
                <a:solidFill>
                  <a:schemeClr val="dk2"/>
                </a:solidFill>
              </a:defRPr>
            </a:lvl4pPr>
            <a:lvl5pPr lvl="4">
              <a:spcBef>
                <a:spcPts val="2133"/>
              </a:spcBef>
              <a:spcAft>
                <a:spcPts val="0"/>
              </a:spcAft>
              <a:buClr>
                <a:schemeClr val="dk2"/>
              </a:buClr>
              <a:buSzPts val="1400"/>
              <a:buNone/>
              <a:defRPr>
                <a:solidFill>
                  <a:schemeClr val="dk2"/>
                </a:solidFill>
              </a:defRPr>
            </a:lvl5pPr>
            <a:lvl6pPr lvl="5">
              <a:spcBef>
                <a:spcPts val="2133"/>
              </a:spcBef>
              <a:spcAft>
                <a:spcPts val="0"/>
              </a:spcAft>
              <a:buClr>
                <a:schemeClr val="dk2"/>
              </a:buClr>
              <a:buSzPts val="1400"/>
              <a:buNone/>
              <a:defRPr>
                <a:solidFill>
                  <a:schemeClr val="dk2"/>
                </a:solidFill>
              </a:defRPr>
            </a:lvl6pPr>
            <a:lvl7pPr lvl="6">
              <a:spcBef>
                <a:spcPts val="2133"/>
              </a:spcBef>
              <a:spcAft>
                <a:spcPts val="0"/>
              </a:spcAft>
              <a:buClr>
                <a:schemeClr val="dk2"/>
              </a:buClr>
              <a:buSzPts val="1400"/>
              <a:buNone/>
              <a:defRPr>
                <a:solidFill>
                  <a:schemeClr val="dk2"/>
                </a:solidFill>
              </a:defRPr>
            </a:lvl7pPr>
            <a:lvl8pPr lvl="7">
              <a:spcBef>
                <a:spcPts val="2133"/>
              </a:spcBef>
              <a:spcAft>
                <a:spcPts val="0"/>
              </a:spcAft>
              <a:buClr>
                <a:schemeClr val="dk2"/>
              </a:buClr>
              <a:buSzPts val="1400"/>
              <a:buNone/>
              <a:defRPr>
                <a:solidFill>
                  <a:schemeClr val="dk2"/>
                </a:solidFill>
              </a:defRPr>
            </a:lvl8pPr>
            <a:lvl9pPr lvl="8">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299" name="Google Shape;299;p37"/>
          <p:cNvSpPr txBox="1">
            <a:spLocks noGrp="1"/>
          </p:cNvSpPr>
          <p:nvPr>
            <p:ph type="subTitle" idx="3"/>
          </p:nvPr>
        </p:nvSpPr>
        <p:spPr>
          <a:xfrm>
            <a:off x="1975104" y="2756391"/>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0" name="Google Shape;300;p37"/>
          <p:cNvSpPr txBox="1">
            <a:spLocks noGrp="1"/>
          </p:cNvSpPr>
          <p:nvPr>
            <p:ph type="subTitle" idx="4"/>
          </p:nvPr>
        </p:nvSpPr>
        <p:spPr>
          <a:xfrm>
            <a:off x="1975104" y="3240021"/>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1" name="Google Shape;301;p37"/>
          <p:cNvSpPr txBox="1">
            <a:spLocks noGrp="1"/>
          </p:cNvSpPr>
          <p:nvPr>
            <p:ph type="subTitle" idx="5"/>
          </p:nvPr>
        </p:nvSpPr>
        <p:spPr>
          <a:xfrm>
            <a:off x="1975104" y="4658343"/>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2" name="Google Shape;302;p37"/>
          <p:cNvSpPr txBox="1">
            <a:spLocks noGrp="1"/>
          </p:cNvSpPr>
          <p:nvPr>
            <p:ph type="subTitle" idx="6"/>
          </p:nvPr>
        </p:nvSpPr>
        <p:spPr>
          <a:xfrm>
            <a:off x="1975104" y="5141988"/>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3" name="Google Shape;303;p37"/>
          <p:cNvSpPr txBox="1">
            <a:spLocks noGrp="1"/>
          </p:cNvSpPr>
          <p:nvPr>
            <p:ph type="subTitle" idx="7"/>
          </p:nvPr>
        </p:nvSpPr>
        <p:spPr>
          <a:xfrm>
            <a:off x="5429472" y="854439"/>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4" name="Google Shape;304;p37"/>
          <p:cNvSpPr txBox="1">
            <a:spLocks noGrp="1"/>
          </p:cNvSpPr>
          <p:nvPr>
            <p:ph type="subTitle" idx="8"/>
          </p:nvPr>
        </p:nvSpPr>
        <p:spPr>
          <a:xfrm>
            <a:off x="5425440" y="1341171"/>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5" name="Google Shape;305;p37"/>
          <p:cNvSpPr txBox="1">
            <a:spLocks noGrp="1"/>
          </p:cNvSpPr>
          <p:nvPr>
            <p:ph type="subTitle" idx="9"/>
          </p:nvPr>
        </p:nvSpPr>
        <p:spPr>
          <a:xfrm>
            <a:off x="5429472" y="2756391"/>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6" name="Google Shape;306;p37"/>
          <p:cNvSpPr txBox="1">
            <a:spLocks noGrp="1"/>
          </p:cNvSpPr>
          <p:nvPr>
            <p:ph type="subTitle" idx="13"/>
          </p:nvPr>
        </p:nvSpPr>
        <p:spPr>
          <a:xfrm>
            <a:off x="5425440" y="3243137"/>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7" name="Google Shape;307;p37"/>
          <p:cNvSpPr txBox="1">
            <a:spLocks noGrp="1"/>
          </p:cNvSpPr>
          <p:nvPr>
            <p:ph type="subTitle" idx="14"/>
          </p:nvPr>
        </p:nvSpPr>
        <p:spPr>
          <a:xfrm>
            <a:off x="5429472" y="4658343"/>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8" name="Google Shape;308;p37"/>
          <p:cNvSpPr txBox="1">
            <a:spLocks noGrp="1"/>
          </p:cNvSpPr>
          <p:nvPr>
            <p:ph type="subTitle" idx="15"/>
          </p:nvPr>
        </p:nvSpPr>
        <p:spPr>
          <a:xfrm>
            <a:off x="5425440" y="5145104"/>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pic>
        <p:nvPicPr>
          <p:cNvPr id="309" name="Google Shape;309;p37"/>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3A536E4F-7586-EF69-4EEB-CE5ED8FF201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5998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509833"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2" name="Google Shape;312;p38"/>
          <p:cNvSpPr txBox="1">
            <a:spLocks noGrp="1"/>
          </p:cNvSpPr>
          <p:nvPr>
            <p:ph type="subTitle" idx="2"/>
          </p:nvPr>
        </p:nvSpPr>
        <p:spPr>
          <a:xfrm>
            <a:off x="1510233"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3" name="Google Shape;313;p38"/>
          <p:cNvSpPr txBox="1">
            <a:spLocks noGrp="1"/>
          </p:cNvSpPr>
          <p:nvPr>
            <p:ph type="subTitle" idx="3"/>
          </p:nvPr>
        </p:nvSpPr>
        <p:spPr>
          <a:xfrm>
            <a:off x="3237016" y="5028457"/>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4" name="Google Shape;314;p38"/>
          <p:cNvSpPr txBox="1">
            <a:spLocks noGrp="1"/>
          </p:cNvSpPr>
          <p:nvPr>
            <p:ph type="subTitle" idx="4"/>
          </p:nvPr>
        </p:nvSpPr>
        <p:spPr>
          <a:xfrm>
            <a:off x="3237000" y="5513633"/>
            <a:ext cx="2761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5" name="Google Shape;315;p38"/>
          <p:cNvSpPr txBox="1">
            <a:spLocks noGrp="1"/>
          </p:cNvSpPr>
          <p:nvPr>
            <p:ph type="subTitle" idx="5"/>
          </p:nvPr>
        </p:nvSpPr>
        <p:spPr>
          <a:xfrm>
            <a:off x="8414567"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6" name="Google Shape;316;p38"/>
          <p:cNvSpPr txBox="1">
            <a:spLocks noGrp="1"/>
          </p:cNvSpPr>
          <p:nvPr>
            <p:ph type="subTitle" idx="6"/>
          </p:nvPr>
        </p:nvSpPr>
        <p:spPr>
          <a:xfrm>
            <a:off x="8414967"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7" name="Google Shape;317;p38"/>
          <p:cNvSpPr txBox="1">
            <a:spLocks noGrp="1"/>
          </p:cNvSpPr>
          <p:nvPr>
            <p:ph type="subTitle" idx="7"/>
          </p:nvPr>
        </p:nvSpPr>
        <p:spPr>
          <a:xfrm>
            <a:off x="4964200" y="2683900"/>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8" name="Google Shape;318;p38"/>
          <p:cNvSpPr txBox="1">
            <a:spLocks noGrp="1"/>
          </p:cNvSpPr>
          <p:nvPr>
            <p:ph type="subTitle" idx="8"/>
          </p:nvPr>
        </p:nvSpPr>
        <p:spPr>
          <a:xfrm>
            <a:off x="4964800"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9" name="Google Shape;319;p38"/>
          <p:cNvSpPr txBox="1">
            <a:spLocks noGrp="1"/>
          </p:cNvSpPr>
          <p:nvPr>
            <p:ph type="subTitle" idx="9"/>
          </p:nvPr>
        </p:nvSpPr>
        <p:spPr>
          <a:xfrm>
            <a:off x="6691384" y="5028457"/>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20" name="Google Shape;320;p38"/>
          <p:cNvSpPr txBox="1">
            <a:spLocks noGrp="1"/>
          </p:cNvSpPr>
          <p:nvPr>
            <p:ph type="subTitle" idx="13"/>
          </p:nvPr>
        </p:nvSpPr>
        <p:spPr>
          <a:xfrm>
            <a:off x="6687369" y="5513633"/>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21" name="Google Shape;321;p3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22" name="Google Shape;322;p38"/>
          <p:cNvPicPr preferRelativeResize="0"/>
          <p:nvPr/>
        </p:nvPicPr>
        <p:blipFill rotWithShape="1">
          <a:blip r:embed="rId2">
            <a:alphaModFix/>
          </a:blip>
          <a:srcRect t="17844" r="46794"/>
          <a:stretch/>
        </p:blipFill>
        <p:spPr>
          <a:xfrm>
            <a:off x="10658834" y="0"/>
            <a:ext cx="1533165" cy="2337333"/>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4247101"/>
            <a:ext cx="2162200" cy="2610900"/>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9732000" y="4380468"/>
            <a:ext cx="2460000" cy="2566697"/>
          </a:xfrm>
          <a:prstGeom prst="rect">
            <a:avLst/>
          </a:prstGeom>
          <a:noFill/>
          <a:ln>
            <a:noFill/>
          </a:ln>
        </p:spPr>
      </p:pic>
      <p:sp>
        <p:nvSpPr>
          <p:cNvPr id="2" name="Slide Number Placeholder 6">
            <a:extLst>
              <a:ext uri="{FF2B5EF4-FFF2-40B4-BE49-F238E27FC236}">
                <a16:creationId xmlns:a16="http://schemas.microsoft.com/office/drawing/2014/main" id="{7F55AF23-8AB4-E74B-4B82-F51D332EAB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17336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6096000" y="719328"/>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327" name="Google Shape;327;p39"/>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328" name="Google Shape;328;p39"/>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329" name="Google Shape;329;p39"/>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2CD09FA8-34FD-A1B7-1098-BC00EAB3C9D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001653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4667"/>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2" name="Google Shape;332;p40"/>
          <p:cNvPicPr preferRelativeResize="0"/>
          <p:nvPr/>
        </p:nvPicPr>
        <p:blipFill rotWithShape="1">
          <a:blip r:embed="rId2">
            <a:alphaModFix/>
          </a:blip>
          <a:srcRect r="51930"/>
          <a:stretch/>
        </p:blipFill>
        <p:spPr>
          <a:xfrm>
            <a:off x="10887834" y="529533"/>
            <a:ext cx="1304165" cy="2713035"/>
          </a:xfrm>
          <a:prstGeom prst="rect">
            <a:avLst/>
          </a:prstGeom>
          <a:noFill/>
          <a:ln>
            <a:noFill/>
          </a:ln>
        </p:spPr>
      </p:pic>
      <p:pic>
        <p:nvPicPr>
          <p:cNvPr id="333" name="Google Shape;333;p40"/>
          <p:cNvPicPr preferRelativeResize="0"/>
          <p:nvPr/>
        </p:nvPicPr>
        <p:blipFill rotWithShape="1">
          <a:blip r:embed="rId3">
            <a:alphaModFix/>
          </a:blip>
          <a:srcRect l="35711"/>
          <a:stretch/>
        </p:blipFill>
        <p:spPr>
          <a:xfrm>
            <a:off x="1" y="2209567"/>
            <a:ext cx="1857865" cy="2901400"/>
          </a:xfrm>
          <a:prstGeom prst="rect">
            <a:avLst/>
          </a:prstGeom>
          <a:noFill/>
          <a:ln>
            <a:noFill/>
          </a:ln>
        </p:spPr>
      </p:pic>
      <p:pic>
        <p:nvPicPr>
          <p:cNvPr id="334" name="Google Shape;334;p40"/>
          <p:cNvPicPr preferRelativeResize="0"/>
          <p:nvPr/>
        </p:nvPicPr>
        <p:blipFill rotWithShape="1">
          <a:blip r:embed="rId4">
            <a:alphaModFix/>
          </a:blip>
          <a:srcRect r="31707" b="31986"/>
          <a:stretch/>
        </p:blipFill>
        <p:spPr>
          <a:xfrm>
            <a:off x="10023900" y="4669267"/>
            <a:ext cx="2151800" cy="2188732"/>
          </a:xfrm>
          <a:prstGeom prst="rect">
            <a:avLst/>
          </a:prstGeom>
          <a:noFill/>
          <a:ln>
            <a:noFill/>
          </a:ln>
        </p:spPr>
      </p:pic>
      <p:sp>
        <p:nvSpPr>
          <p:cNvPr id="2" name="Slide Number Placeholder 6">
            <a:extLst>
              <a:ext uri="{FF2B5EF4-FFF2-40B4-BE49-F238E27FC236}">
                <a16:creationId xmlns:a16="http://schemas.microsoft.com/office/drawing/2014/main" id="{566B1040-836B-721A-9838-08B0759657F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877469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7" name="Google Shape;337;p41"/>
          <p:cNvPicPr preferRelativeResize="0"/>
          <p:nvPr/>
        </p:nvPicPr>
        <p:blipFill rotWithShape="1">
          <a:blip r:embed="rId2">
            <a:alphaModFix/>
          </a:blip>
          <a:srcRect b="40740"/>
          <a:stretch/>
        </p:blipFill>
        <p:spPr>
          <a:xfrm>
            <a:off x="1239301" y="5772332"/>
            <a:ext cx="2034700" cy="1097200"/>
          </a:xfrm>
          <a:prstGeom prst="rect">
            <a:avLst/>
          </a:prstGeom>
          <a:noFill/>
          <a:ln>
            <a:noFill/>
          </a:ln>
        </p:spPr>
      </p:pic>
      <p:pic>
        <p:nvPicPr>
          <p:cNvPr id="338" name="Google Shape;338;p41"/>
          <p:cNvPicPr preferRelativeResize="0"/>
          <p:nvPr/>
        </p:nvPicPr>
        <p:blipFill rotWithShape="1">
          <a:blip r:embed="rId3">
            <a:alphaModFix/>
          </a:blip>
          <a:srcRect l="31459" t="33801"/>
          <a:stretch/>
        </p:blipFill>
        <p:spPr>
          <a:xfrm>
            <a:off x="1" y="1"/>
            <a:ext cx="1801665" cy="1756321"/>
          </a:xfrm>
          <a:prstGeom prst="rect">
            <a:avLst/>
          </a:prstGeom>
          <a:noFill/>
          <a:ln>
            <a:noFill/>
          </a:ln>
        </p:spPr>
      </p:pic>
      <p:pic>
        <p:nvPicPr>
          <p:cNvPr id="339" name="Google Shape;339;p41"/>
          <p:cNvPicPr preferRelativeResize="0"/>
          <p:nvPr/>
        </p:nvPicPr>
        <p:blipFill>
          <a:blip r:embed="rId4">
            <a:alphaModFix/>
          </a:blip>
          <a:stretch>
            <a:fillRect/>
          </a:stretch>
        </p:blipFill>
        <p:spPr>
          <a:xfrm>
            <a:off x="9672001" y="583133"/>
            <a:ext cx="1492065" cy="1459235"/>
          </a:xfrm>
          <a:prstGeom prst="rect">
            <a:avLst/>
          </a:prstGeom>
          <a:noFill/>
          <a:ln>
            <a:noFill/>
          </a:ln>
        </p:spPr>
      </p:pic>
      <p:sp>
        <p:nvSpPr>
          <p:cNvPr id="2" name="Slide Number Placeholder 6">
            <a:extLst>
              <a:ext uri="{FF2B5EF4-FFF2-40B4-BE49-F238E27FC236}">
                <a16:creationId xmlns:a16="http://schemas.microsoft.com/office/drawing/2014/main" id="{CFE87F06-EE27-FA4F-6ABE-BAC28C9655D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8970734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0"/>
        <p:cNvGrpSpPr/>
        <p:nvPr/>
      </p:nvGrpSpPr>
      <p:grpSpPr>
        <a:xfrm>
          <a:off x="0" y="0"/>
          <a:ext cx="0" cy="0"/>
          <a:chOff x="0" y="0"/>
          <a:chExt cx="0" cy="0"/>
        </a:xfrm>
      </p:grpSpPr>
      <p:pic>
        <p:nvPicPr>
          <p:cNvPr id="341" name="Google Shape;341;p42"/>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sp>
        <p:nvSpPr>
          <p:cNvPr id="342" name="Google Shape;342;p42"/>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3" name="Google Shape;343;p42"/>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344" name="Google Shape;344;p42"/>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2" name="Slide Number Placeholder 6">
            <a:extLst>
              <a:ext uri="{FF2B5EF4-FFF2-40B4-BE49-F238E27FC236}">
                <a16:creationId xmlns:a16="http://schemas.microsoft.com/office/drawing/2014/main" id="{2655EB5A-B993-B57A-20C1-60838471C31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9805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128199" y="-121766"/>
            <a:ext cx="1798500" cy="1819935"/>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11036800" y="5897900"/>
            <a:ext cx="804672" cy="804672"/>
          </a:xfrm>
          <a:prstGeom prst="rect">
            <a:avLst/>
          </a:prstGeom>
          <a:noFill/>
          <a:ln>
            <a:noFill/>
          </a:ln>
        </p:spPr>
      </p:pic>
      <p:sp>
        <p:nvSpPr>
          <p:cNvPr id="39" name="Google Shape;39;p6"/>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2" name="Slide Number Placeholder 6">
            <a:extLst>
              <a:ext uri="{FF2B5EF4-FFF2-40B4-BE49-F238E27FC236}">
                <a16:creationId xmlns:a16="http://schemas.microsoft.com/office/drawing/2014/main" id="{A61430F9-2538-530D-7175-22CC82186F9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7775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7" name="Google Shape;347;p43"/>
          <p:cNvPicPr preferRelativeResize="0"/>
          <p:nvPr/>
        </p:nvPicPr>
        <p:blipFill rotWithShape="1">
          <a:blip r:embed="rId2">
            <a:alphaModFix/>
          </a:blip>
          <a:srcRect l="54489" b="48903"/>
          <a:stretch/>
        </p:blipFill>
        <p:spPr>
          <a:xfrm>
            <a:off x="1" y="5297434"/>
            <a:ext cx="1516335" cy="1560565"/>
          </a:xfrm>
          <a:prstGeom prst="rect">
            <a:avLst/>
          </a:prstGeom>
          <a:noFill/>
          <a:ln>
            <a:noFill/>
          </a:ln>
        </p:spPr>
      </p:pic>
      <p:pic>
        <p:nvPicPr>
          <p:cNvPr id="348" name="Google Shape;348;p43"/>
          <p:cNvPicPr preferRelativeResize="0"/>
          <p:nvPr/>
        </p:nvPicPr>
        <p:blipFill rotWithShape="1">
          <a:blip r:embed="rId3">
            <a:alphaModFix/>
          </a:blip>
          <a:srcRect l="58051" t="14067"/>
          <a:stretch/>
        </p:blipFill>
        <p:spPr>
          <a:xfrm>
            <a:off x="0" y="1"/>
            <a:ext cx="1407835" cy="2624399"/>
          </a:xfrm>
          <a:prstGeom prst="rect">
            <a:avLst/>
          </a:prstGeom>
          <a:noFill/>
          <a:ln>
            <a:noFill/>
          </a:ln>
        </p:spPr>
      </p:pic>
      <p:pic>
        <p:nvPicPr>
          <p:cNvPr id="349" name="Google Shape;349;p43"/>
          <p:cNvPicPr preferRelativeResize="0"/>
          <p:nvPr/>
        </p:nvPicPr>
        <p:blipFill rotWithShape="1">
          <a:blip r:embed="rId4">
            <a:alphaModFix/>
          </a:blip>
          <a:srcRect t="17850" r="21098"/>
          <a:stretch/>
        </p:blipFill>
        <p:spPr>
          <a:xfrm>
            <a:off x="9848033" y="1"/>
            <a:ext cx="2387400" cy="2508900"/>
          </a:xfrm>
          <a:prstGeom prst="rect">
            <a:avLst/>
          </a:prstGeom>
          <a:noFill/>
          <a:ln>
            <a:noFill/>
          </a:ln>
        </p:spPr>
      </p:pic>
      <p:sp>
        <p:nvSpPr>
          <p:cNvPr id="2" name="Slide Number Placeholder 6">
            <a:extLst>
              <a:ext uri="{FF2B5EF4-FFF2-40B4-BE49-F238E27FC236}">
                <a16:creationId xmlns:a16="http://schemas.microsoft.com/office/drawing/2014/main" id="{3CCAC5E8-321A-41CA-EB61-EAA79B65B4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06909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6" userDrawn="1">
  <p:cSld name="Title only 6">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dirty="0"/>
              <a:t>Click to edit Master title style</a:t>
            </a:r>
            <a:endParaRPr dirty="0"/>
          </a:p>
        </p:txBody>
      </p:sp>
      <p:pic>
        <p:nvPicPr>
          <p:cNvPr id="352" name="Google Shape;352;p44"/>
          <p:cNvPicPr preferRelativeResize="0"/>
          <p:nvPr/>
        </p:nvPicPr>
        <p:blipFill rotWithShape="1">
          <a:blip r:embed="rId2">
            <a:alphaModFix/>
          </a:blip>
          <a:srcRect r="64691"/>
          <a:stretch/>
        </p:blipFill>
        <p:spPr>
          <a:xfrm>
            <a:off x="11044634" y="949334"/>
            <a:ext cx="1189100" cy="3064697"/>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2527600" cy="2066231"/>
          </a:xfrm>
          <a:prstGeom prst="rect">
            <a:avLst/>
          </a:prstGeom>
          <a:noFill/>
          <a:ln>
            <a:noFill/>
          </a:ln>
        </p:spPr>
      </p:pic>
      <p:sp>
        <p:nvSpPr>
          <p:cNvPr id="3" name="Content Placeholder 2">
            <a:extLst>
              <a:ext uri="{FF2B5EF4-FFF2-40B4-BE49-F238E27FC236}">
                <a16:creationId xmlns:a16="http://schemas.microsoft.com/office/drawing/2014/main" id="{0ED95C39-1601-BFCF-DFE9-B5DB87921A89}"/>
              </a:ext>
            </a:extLst>
          </p:cNvPr>
          <p:cNvSpPr>
            <a:spLocks noGrp="1"/>
          </p:cNvSpPr>
          <p:nvPr>
            <p:ph sz="quarter" idx="10"/>
          </p:nvPr>
        </p:nvSpPr>
        <p:spPr>
          <a:xfrm>
            <a:off x="950967" y="1972637"/>
            <a:ext cx="5685106" cy="4166029"/>
          </a:xfrm>
        </p:spPr>
        <p:txBody>
          <a:bodyPr/>
          <a:lstStyle>
            <a:lvl1pPr marL="139700" indent="0">
              <a:buNone/>
              <a:defRPr/>
            </a:lvl1pPr>
          </a:lstStyle>
          <a:p>
            <a:pPr lvl="0"/>
            <a:endParaRPr lang="en-US" dirty="0"/>
          </a:p>
        </p:txBody>
      </p:sp>
      <p:sp>
        <p:nvSpPr>
          <p:cNvPr id="5" name="Text Placeholder 4">
            <a:extLst>
              <a:ext uri="{FF2B5EF4-FFF2-40B4-BE49-F238E27FC236}">
                <a16:creationId xmlns:a16="http://schemas.microsoft.com/office/drawing/2014/main" id="{5717ACD4-8059-68FE-BE0F-4924F2B94416}"/>
              </a:ext>
            </a:extLst>
          </p:cNvPr>
          <p:cNvSpPr>
            <a:spLocks noGrp="1"/>
          </p:cNvSpPr>
          <p:nvPr>
            <p:ph type="body" sz="quarter" idx="11"/>
          </p:nvPr>
        </p:nvSpPr>
        <p:spPr>
          <a:xfrm>
            <a:off x="6636073" y="1972637"/>
            <a:ext cx="4604894" cy="416602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57E7C230-D3F7-3981-4C2A-FF788488B706}"/>
              </a:ext>
            </a:extLst>
          </p:cNvPr>
          <p:cNvSpPr txBox="1">
            <a:spLocks/>
          </p:cNvSpPr>
          <p:nvPr userDrawn="1"/>
        </p:nvSpPr>
        <p:spPr>
          <a:xfrm>
            <a:off x="11020419" y="624907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dirty="0"/>
          </a:p>
        </p:txBody>
      </p:sp>
    </p:spTree>
    <p:extLst>
      <p:ext uri="{BB962C8B-B14F-4D97-AF65-F5344CB8AC3E}">
        <p14:creationId xmlns:p14="http://schemas.microsoft.com/office/powerpoint/2010/main" val="1106374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56" name="Google Shape;356;p45"/>
          <p:cNvPicPr preferRelativeResize="0"/>
          <p:nvPr/>
        </p:nvPicPr>
        <p:blipFill rotWithShape="1">
          <a:blip r:embed="rId2">
            <a:alphaModFix/>
          </a:blip>
          <a:srcRect t="54790"/>
          <a:stretch/>
        </p:blipFill>
        <p:spPr>
          <a:xfrm>
            <a:off x="8919700" y="-4217"/>
            <a:ext cx="3171365" cy="1447101"/>
          </a:xfrm>
          <a:prstGeom prst="rect">
            <a:avLst/>
          </a:prstGeom>
          <a:noFill/>
          <a:ln>
            <a:noFill/>
          </a:ln>
        </p:spPr>
      </p:pic>
      <p:pic>
        <p:nvPicPr>
          <p:cNvPr id="357" name="Google Shape;357;p45"/>
          <p:cNvPicPr preferRelativeResize="0"/>
          <p:nvPr/>
        </p:nvPicPr>
        <p:blipFill rotWithShape="1">
          <a:blip r:embed="rId3">
            <a:alphaModFix/>
          </a:blip>
          <a:srcRect l="28129" t="25144"/>
          <a:stretch/>
        </p:blipFill>
        <p:spPr>
          <a:xfrm>
            <a:off x="0" y="0"/>
            <a:ext cx="2285800" cy="2166432"/>
          </a:xfrm>
          <a:prstGeom prst="rect">
            <a:avLst/>
          </a:prstGeom>
          <a:noFill/>
          <a:ln>
            <a:noFill/>
          </a:ln>
        </p:spPr>
      </p:pic>
      <p:sp>
        <p:nvSpPr>
          <p:cNvPr id="2" name="Slide Number Placeholder 6">
            <a:extLst>
              <a:ext uri="{FF2B5EF4-FFF2-40B4-BE49-F238E27FC236}">
                <a16:creationId xmlns:a16="http://schemas.microsoft.com/office/drawing/2014/main" id="{8B00902D-64DD-5BDA-3F57-8F9912C204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985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950967" y="719333"/>
            <a:ext cx="39112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0" name="Google Shape;360;p46"/>
          <p:cNvPicPr preferRelativeResize="0"/>
          <p:nvPr/>
        </p:nvPicPr>
        <p:blipFill rotWithShape="1">
          <a:blip r:embed="rId2">
            <a:alphaModFix/>
          </a:blip>
          <a:srcRect l="41434"/>
          <a:stretch/>
        </p:blipFill>
        <p:spPr>
          <a:xfrm>
            <a:off x="-4" y="2266734"/>
            <a:ext cx="1486165" cy="2505501"/>
          </a:xfrm>
          <a:prstGeom prst="rect">
            <a:avLst/>
          </a:prstGeom>
          <a:noFill/>
          <a:ln>
            <a:noFill/>
          </a:ln>
        </p:spPr>
      </p:pic>
      <p:pic>
        <p:nvPicPr>
          <p:cNvPr id="361" name="Google Shape;361;p46"/>
          <p:cNvPicPr preferRelativeResize="0"/>
          <p:nvPr/>
        </p:nvPicPr>
        <p:blipFill rotWithShape="1">
          <a:blip r:embed="rId3">
            <a:alphaModFix/>
          </a:blip>
          <a:srcRect b="34636"/>
          <a:stretch/>
        </p:blipFill>
        <p:spPr>
          <a:xfrm>
            <a:off x="8163301" y="5263767"/>
            <a:ext cx="2495535" cy="1637700"/>
          </a:xfrm>
          <a:prstGeom prst="rect">
            <a:avLst/>
          </a:prstGeom>
          <a:noFill/>
          <a:ln>
            <a:noFill/>
          </a:ln>
        </p:spPr>
      </p:pic>
      <p:pic>
        <p:nvPicPr>
          <p:cNvPr id="362" name="Google Shape;362;p46"/>
          <p:cNvPicPr preferRelativeResize="0"/>
          <p:nvPr/>
        </p:nvPicPr>
        <p:blipFill rotWithShape="1">
          <a:blip r:embed="rId4">
            <a:alphaModFix/>
          </a:blip>
          <a:srcRect r="8958" b="8792"/>
          <a:stretch/>
        </p:blipFill>
        <p:spPr>
          <a:xfrm>
            <a:off x="10023867" y="4777100"/>
            <a:ext cx="2168135" cy="2124368"/>
          </a:xfrm>
          <a:prstGeom prst="rect">
            <a:avLst/>
          </a:prstGeom>
          <a:noFill/>
          <a:ln>
            <a:noFill/>
          </a:ln>
        </p:spPr>
      </p:pic>
      <p:sp>
        <p:nvSpPr>
          <p:cNvPr id="2" name="Slide Number Placeholder 6">
            <a:extLst>
              <a:ext uri="{FF2B5EF4-FFF2-40B4-BE49-F238E27FC236}">
                <a16:creationId xmlns:a16="http://schemas.microsoft.com/office/drawing/2014/main" id="{43F235E6-0C6F-7F4F-2A72-8ECDEDD9E8E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94827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5" name="Google Shape;365;p47"/>
          <p:cNvPicPr preferRelativeResize="0"/>
          <p:nvPr/>
        </p:nvPicPr>
        <p:blipFill rotWithShape="1">
          <a:blip r:embed="rId2">
            <a:alphaModFix/>
          </a:blip>
          <a:srcRect l="35537" t="43349"/>
          <a:stretch/>
        </p:blipFill>
        <p:spPr>
          <a:xfrm>
            <a:off x="1" y="1"/>
            <a:ext cx="1870865" cy="1475332"/>
          </a:xfrm>
          <a:prstGeom prst="rect">
            <a:avLst/>
          </a:prstGeom>
          <a:noFill/>
          <a:ln>
            <a:noFill/>
          </a:ln>
        </p:spPr>
      </p:pic>
      <p:pic>
        <p:nvPicPr>
          <p:cNvPr id="366" name="Google Shape;366;p47"/>
          <p:cNvPicPr preferRelativeResize="0"/>
          <p:nvPr/>
        </p:nvPicPr>
        <p:blipFill rotWithShape="1">
          <a:blip r:embed="rId3">
            <a:alphaModFix/>
          </a:blip>
          <a:srcRect r="65841"/>
          <a:stretch/>
        </p:blipFill>
        <p:spPr>
          <a:xfrm>
            <a:off x="11240968" y="2433367"/>
            <a:ext cx="977600" cy="2604301"/>
          </a:xfrm>
          <a:prstGeom prst="rect">
            <a:avLst/>
          </a:prstGeom>
          <a:noFill/>
          <a:ln>
            <a:noFill/>
          </a:ln>
        </p:spPr>
      </p:pic>
      <p:sp>
        <p:nvSpPr>
          <p:cNvPr id="2" name="Slide Number Placeholder 6">
            <a:extLst>
              <a:ext uri="{FF2B5EF4-FFF2-40B4-BE49-F238E27FC236}">
                <a16:creationId xmlns:a16="http://schemas.microsoft.com/office/drawing/2014/main" id="{E862B977-2225-4268-786D-FD8BD8C3C49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92584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9" name="Google Shape;369;p48"/>
          <p:cNvPicPr preferRelativeResize="0"/>
          <p:nvPr/>
        </p:nvPicPr>
        <p:blipFill rotWithShape="1">
          <a:blip r:embed="rId2">
            <a:alphaModFix/>
          </a:blip>
          <a:srcRect t="21500" r="40606"/>
          <a:stretch/>
        </p:blipFill>
        <p:spPr>
          <a:xfrm>
            <a:off x="9998000" y="1"/>
            <a:ext cx="2194000" cy="2658068"/>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11084035" y="4186448"/>
            <a:ext cx="1136400" cy="2209917"/>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969565" cy="2098632"/>
          </a:xfrm>
          <a:prstGeom prst="rect">
            <a:avLst/>
          </a:prstGeom>
          <a:noFill/>
          <a:ln>
            <a:noFill/>
          </a:ln>
        </p:spPr>
      </p:pic>
      <p:sp>
        <p:nvSpPr>
          <p:cNvPr id="2" name="Slide Number Placeholder 6">
            <a:extLst>
              <a:ext uri="{FF2B5EF4-FFF2-40B4-BE49-F238E27FC236}">
                <a16:creationId xmlns:a16="http://schemas.microsoft.com/office/drawing/2014/main" id="{70F40A69-C833-790C-7703-6A1B64B39E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6209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4" name="Google Shape;374;p49"/>
          <p:cNvPicPr preferRelativeResize="0"/>
          <p:nvPr/>
        </p:nvPicPr>
        <p:blipFill rotWithShape="1">
          <a:blip r:embed="rId2">
            <a:alphaModFix/>
          </a:blip>
          <a:srcRect b="59324"/>
          <a:stretch/>
        </p:blipFill>
        <p:spPr>
          <a:xfrm>
            <a:off x="1886101" y="5738167"/>
            <a:ext cx="3049900" cy="1119835"/>
          </a:xfrm>
          <a:prstGeom prst="rect">
            <a:avLst/>
          </a:prstGeom>
          <a:noFill/>
          <a:ln>
            <a:noFill/>
          </a:ln>
        </p:spPr>
      </p:pic>
      <p:pic>
        <p:nvPicPr>
          <p:cNvPr id="375" name="Google Shape;375;p49"/>
          <p:cNvPicPr preferRelativeResize="0"/>
          <p:nvPr/>
        </p:nvPicPr>
        <p:blipFill rotWithShape="1">
          <a:blip r:embed="rId3">
            <a:alphaModFix/>
          </a:blip>
          <a:srcRect t="31024" r="51352"/>
          <a:stretch/>
        </p:blipFill>
        <p:spPr>
          <a:xfrm>
            <a:off x="10699501" y="1"/>
            <a:ext cx="1492500" cy="1898865"/>
          </a:xfrm>
          <a:prstGeom prst="rect">
            <a:avLst/>
          </a:prstGeom>
          <a:noFill/>
          <a:ln>
            <a:noFill/>
          </a:ln>
        </p:spPr>
      </p:pic>
      <p:pic>
        <p:nvPicPr>
          <p:cNvPr id="376" name="Google Shape;376;p49"/>
          <p:cNvPicPr preferRelativeResize="0"/>
          <p:nvPr/>
        </p:nvPicPr>
        <p:blipFill rotWithShape="1">
          <a:blip r:embed="rId4">
            <a:alphaModFix/>
          </a:blip>
          <a:srcRect l="30618"/>
          <a:stretch/>
        </p:blipFill>
        <p:spPr>
          <a:xfrm>
            <a:off x="-2" y="434367"/>
            <a:ext cx="1953100" cy="2753036"/>
          </a:xfrm>
          <a:prstGeom prst="rect">
            <a:avLst/>
          </a:prstGeom>
          <a:noFill/>
          <a:ln>
            <a:noFill/>
          </a:ln>
        </p:spPr>
      </p:pic>
      <p:sp>
        <p:nvSpPr>
          <p:cNvPr id="2" name="Slide Number Placeholder 6">
            <a:extLst>
              <a:ext uri="{FF2B5EF4-FFF2-40B4-BE49-F238E27FC236}">
                <a16:creationId xmlns:a16="http://schemas.microsoft.com/office/drawing/2014/main" id="{7E6A549E-B528-23E2-2490-DD90F68456D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585202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9" name="Google Shape;379;p50"/>
          <p:cNvPicPr preferRelativeResize="0"/>
          <p:nvPr/>
        </p:nvPicPr>
        <p:blipFill rotWithShape="1">
          <a:blip r:embed="rId2">
            <a:alphaModFix/>
          </a:blip>
          <a:srcRect r="57892" b="59545"/>
          <a:stretch/>
        </p:blipFill>
        <p:spPr>
          <a:xfrm>
            <a:off x="10590867" y="5494867"/>
            <a:ext cx="1601135" cy="1388532"/>
          </a:xfrm>
          <a:prstGeom prst="rect">
            <a:avLst/>
          </a:prstGeom>
          <a:noFill/>
          <a:ln>
            <a:noFill/>
          </a:ln>
        </p:spPr>
      </p:pic>
      <p:pic>
        <p:nvPicPr>
          <p:cNvPr id="380" name="Google Shape;380;p50"/>
          <p:cNvPicPr preferRelativeResize="0"/>
          <p:nvPr/>
        </p:nvPicPr>
        <p:blipFill rotWithShape="1">
          <a:blip r:embed="rId3">
            <a:alphaModFix/>
          </a:blip>
          <a:srcRect t="45992" r="40369"/>
          <a:stretch/>
        </p:blipFill>
        <p:spPr>
          <a:xfrm>
            <a:off x="9589867" y="-21400"/>
            <a:ext cx="2602135" cy="2114867"/>
          </a:xfrm>
          <a:prstGeom prst="rect">
            <a:avLst/>
          </a:prstGeom>
          <a:noFill/>
          <a:ln>
            <a:noFill/>
          </a:ln>
        </p:spPr>
      </p:pic>
      <p:pic>
        <p:nvPicPr>
          <p:cNvPr id="381" name="Google Shape;381;p50"/>
          <p:cNvPicPr preferRelativeResize="0"/>
          <p:nvPr/>
        </p:nvPicPr>
        <p:blipFill rotWithShape="1">
          <a:blip r:embed="rId4">
            <a:alphaModFix/>
          </a:blip>
          <a:srcRect l="21346" t="60799"/>
          <a:stretch/>
        </p:blipFill>
        <p:spPr>
          <a:xfrm>
            <a:off x="1" y="-10868"/>
            <a:ext cx="2727865" cy="1388533"/>
          </a:xfrm>
          <a:prstGeom prst="rect">
            <a:avLst/>
          </a:prstGeom>
          <a:noFill/>
          <a:ln>
            <a:noFill/>
          </a:ln>
        </p:spPr>
      </p:pic>
      <p:sp>
        <p:nvSpPr>
          <p:cNvPr id="2" name="Slide Number Placeholder 6">
            <a:extLst>
              <a:ext uri="{FF2B5EF4-FFF2-40B4-BE49-F238E27FC236}">
                <a16:creationId xmlns:a16="http://schemas.microsoft.com/office/drawing/2014/main" id="{BC7CF012-D808-C1E7-3645-010CFA62A83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828542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4667"/>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84" name="Google Shape;384;p51"/>
          <p:cNvSpPr txBox="1">
            <a:spLocks noGrp="1"/>
          </p:cNvSpPr>
          <p:nvPr>
            <p:ph type="subTitle" idx="1"/>
          </p:nvPr>
        </p:nvSpPr>
        <p:spPr>
          <a:xfrm>
            <a:off x="950976" y="2944817"/>
            <a:ext cx="2755200" cy="109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385" name="Google Shape;385;p51"/>
          <p:cNvPicPr preferRelativeResize="0"/>
          <p:nvPr/>
        </p:nvPicPr>
        <p:blipFill rotWithShape="1">
          <a:blip r:embed="rId2">
            <a:alphaModFix/>
          </a:blip>
          <a:srcRect l="20584" t="72352"/>
          <a:stretch/>
        </p:blipFill>
        <p:spPr>
          <a:xfrm>
            <a:off x="0" y="1"/>
            <a:ext cx="4984635" cy="1579132"/>
          </a:xfrm>
          <a:prstGeom prst="rect">
            <a:avLst/>
          </a:prstGeom>
          <a:noFill/>
          <a:ln>
            <a:noFill/>
          </a:ln>
        </p:spPr>
      </p:pic>
      <p:pic>
        <p:nvPicPr>
          <p:cNvPr id="386" name="Google Shape;386;p51"/>
          <p:cNvPicPr preferRelativeResize="0"/>
          <p:nvPr/>
        </p:nvPicPr>
        <p:blipFill rotWithShape="1">
          <a:blip r:embed="rId3">
            <a:alphaModFix/>
          </a:blip>
          <a:srcRect t="51996" r="58890"/>
          <a:stretch/>
        </p:blipFill>
        <p:spPr>
          <a:xfrm>
            <a:off x="9891734" y="1"/>
            <a:ext cx="2300265" cy="2410233"/>
          </a:xfrm>
          <a:prstGeom prst="rect">
            <a:avLst/>
          </a:prstGeom>
          <a:noFill/>
          <a:ln>
            <a:noFill/>
          </a:ln>
        </p:spPr>
      </p:pic>
      <p:pic>
        <p:nvPicPr>
          <p:cNvPr id="387" name="Google Shape;387;p51"/>
          <p:cNvPicPr preferRelativeResize="0"/>
          <p:nvPr/>
        </p:nvPicPr>
        <p:blipFill rotWithShape="1">
          <a:blip r:embed="rId4">
            <a:alphaModFix/>
          </a:blip>
          <a:srcRect b="48291"/>
          <a:stretch/>
        </p:blipFill>
        <p:spPr>
          <a:xfrm>
            <a:off x="524168" y="4566905"/>
            <a:ext cx="4460465" cy="2327967"/>
          </a:xfrm>
          <a:prstGeom prst="rect">
            <a:avLst/>
          </a:prstGeom>
          <a:noFill/>
          <a:ln>
            <a:noFill/>
          </a:ln>
        </p:spPr>
      </p:pic>
      <p:sp>
        <p:nvSpPr>
          <p:cNvPr id="2" name="Slide Number Placeholder 6">
            <a:extLst>
              <a:ext uri="{FF2B5EF4-FFF2-40B4-BE49-F238E27FC236}">
                <a16:creationId xmlns:a16="http://schemas.microsoft.com/office/drawing/2014/main" id="{3BD6C233-40AE-BBF9-96BD-F24843E1A08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12100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0" name="Google Shape;390;p52"/>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1" name="Google Shape;391;p52"/>
          <p:cNvPicPr preferRelativeResize="0"/>
          <p:nvPr/>
        </p:nvPicPr>
        <p:blipFill rotWithShape="1">
          <a:blip r:embed="rId2">
            <a:alphaModFix/>
          </a:blip>
          <a:srcRect r="32687" b="28703"/>
          <a:stretch/>
        </p:blipFill>
        <p:spPr>
          <a:xfrm>
            <a:off x="9992467" y="4722533"/>
            <a:ext cx="2199535" cy="2135467"/>
          </a:xfrm>
          <a:prstGeom prst="rect">
            <a:avLst/>
          </a:prstGeom>
          <a:noFill/>
          <a:ln>
            <a:noFill/>
          </a:ln>
        </p:spPr>
      </p:pic>
      <p:pic>
        <p:nvPicPr>
          <p:cNvPr id="392" name="Google Shape;392;p52"/>
          <p:cNvPicPr preferRelativeResize="0"/>
          <p:nvPr/>
        </p:nvPicPr>
        <p:blipFill rotWithShape="1">
          <a:blip r:embed="rId3">
            <a:alphaModFix/>
          </a:blip>
          <a:srcRect l="23803" t="24924"/>
          <a:stretch/>
        </p:blipFill>
        <p:spPr>
          <a:xfrm>
            <a:off x="1" y="0"/>
            <a:ext cx="3329100" cy="2984832"/>
          </a:xfrm>
          <a:prstGeom prst="rect">
            <a:avLst/>
          </a:prstGeom>
          <a:noFill/>
          <a:ln>
            <a:noFill/>
          </a:ln>
        </p:spPr>
      </p:pic>
      <p:pic>
        <p:nvPicPr>
          <p:cNvPr id="393" name="Google Shape;393;p52"/>
          <p:cNvPicPr preferRelativeResize="0"/>
          <p:nvPr/>
        </p:nvPicPr>
        <p:blipFill>
          <a:blip r:embed="rId4">
            <a:alphaModFix/>
          </a:blip>
          <a:stretch>
            <a:fillRect/>
          </a:stretch>
        </p:blipFill>
        <p:spPr>
          <a:xfrm>
            <a:off x="986268" y="443934"/>
            <a:ext cx="3603400" cy="3637001"/>
          </a:xfrm>
          <a:prstGeom prst="rect">
            <a:avLst/>
          </a:prstGeom>
          <a:noFill/>
          <a:ln>
            <a:noFill/>
          </a:ln>
        </p:spPr>
      </p:pic>
      <p:sp>
        <p:nvSpPr>
          <p:cNvPr id="2" name="Slide Number Placeholder 6">
            <a:extLst>
              <a:ext uri="{FF2B5EF4-FFF2-40B4-BE49-F238E27FC236}">
                <a16:creationId xmlns:a16="http://schemas.microsoft.com/office/drawing/2014/main" id="{2CB61E9F-1A15-717F-4079-162D403AA411}"/>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92265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3022000" y="2461800"/>
            <a:ext cx="6148000" cy="267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a:lvl1pPr>
            <a:lvl2pPr lvl="1" rtl="0">
              <a:spcBef>
                <a:spcPts val="2133"/>
              </a:spcBef>
              <a:spcAft>
                <a:spcPts val="0"/>
              </a:spcAft>
              <a:buSzPts val="1400"/>
              <a:buFont typeface="Anaheim"/>
              <a:buChar char="○"/>
              <a:defRPr/>
            </a:lvl2pPr>
            <a:lvl3pPr lvl="2" rtl="0">
              <a:spcBef>
                <a:spcPts val="2133"/>
              </a:spcBef>
              <a:spcAft>
                <a:spcPts val="0"/>
              </a:spcAft>
              <a:buSzPts val="1400"/>
              <a:buFont typeface="Anaheim"/>
              <a:buChar char="■"/>
              <a:defRPr/>
            </a:lvl3pPr>
            <a:lvl4pPr lvl="3" rtl="0">
              <a:spcBef>
                <a:spcPts val="2133"/>
              </a:spcBef>
              <a:spcAft>
                <a:spcPts val="0"/>
              </a:spcAft>
              <a:buSzPts val="1400"/>
              <a:buFont typeface="Anaheim"/>
              <a:buChar char="●"/>
              <a:defRPr/>
            </a:lvl4pPr>
            <a:lvl5pPr lvl="4" rtl="0">
              <a:spcBef>
                <a:spcPts val="2133"/>
              </a:spcBef>
              <a:spcAft>
                <a:spcPts val="0"/>
              </a:spcAft>
              <a:buSzPts val="1400"/>
              <a:buFont typeface="Anaheim"/>
              <a:buChar char="○"/>
              <a:defRPr/>
            </a:lvl5pPr>
            <a:lvl6pPr lvl="5" rtl="0">
              <a:spcBef>
                <a:spcPts val="2133"/>
              </a:spcBef>
              <a:spcAft>
                <a:spcPts val="0"/>
              </a:spcAft>
              <a:buSzPts val="1400"/>
              <a:buFont typeface="Anaheim"/>
              <a:buChar char="■"/>
              <a:defRPr/>
            </a:lvl6pPr>
            <a:lvl7pPr lvl="6" rtl="0">
              <a:spcBef>
                <a:spcPts val="2133"/>
              </a:spcBef>
              <a:spcAft>
                <a:spcPts val="0"/>
              </a:spcAft>
              <a:buSzPts val="1400"/>
              <a:buFont typeface="Anaheim"/>
              <a:buChar char="●"/>
              <a:defRPr/>
            </a:lvl7pPr>
            <a:lvl8pPr lvl="7" rtl="0">
              <a:spcBef>
                <a:spcPts val="2133"/>
              </a:spcBef>
              <a:spcAft>
                <a:spcPts val="0"/>
              </a:spcAft>
              <a:buSzPts val="1400"/>
              <a:buFont typeface="Anaheim"/>
              <a:buChar char="○"/>
              <a:defRPr/>
            </a:lvl8pPr>
            <a:lvl9pPr lvl="8" rtl="0">
              <a:spcBef>
                <a:spcPts val="2133"/>
              </a:spcBef>
              <a:spcAft>
                <a:spcPts val="2133"/>
              </a:spcAft>
              <a:buSzPts val="1400"/>
              <a:buFont typeface="Anaheim"/>
              <a:buChar char="■"/>
              <a:defRPr/>
            </a:lvl9pPr>
          </a:lstStyle>
          <a:p>
            <a:r>
              <a:rPr lang="en-US"/>
              <a:t>Click to edit Master subtitle style</a:t>
            </a:r>
            <a:endParaRPr/>
          </a:p>
        </p:txBody>
      </p:sp>
      <p:sp>
        <p:nvSpPr>
          <p:cNvPr id="42" name="Google Shape;42;p7"/>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pic>
        <p:nvPicPr>
          <p:cNvPr id="43" name="Google Shape;43;p7"/>
          <p:cNvPicPr preferRelativeResize="0"/>
          <p:nvPr/>
        </p:nvPicPr>
        <p:blipFill rotWithShape="1">
          <a:blip r:embed="rId2">
            <a:alphaModFix/>
          </a:blip>
          <a:srcRect l="32646"/>
          <a:stretch/>
        </p:blipFill>
        <p:spPr>
          <a:xfrm>
            <a:off x="0" y="2299734"/>
            <a:ext cx="2342200" cy="3120333"/>
          </a:xfrm>
          <a:prstGeom prst="rect">
            <a:avLst/>
          </a:prstGeom>
          <a:noFill/>
          <a:ln>
            <a:noFill/>
          </a:ln>
        </p:spPr>
      </p:pic>
      <p:pic>
        <p:nvPicPr>
          <p:cNvPr id="44" name="Google Shape;44;p7"/>
          <p:cNvPicPr preferRelativeResize="0"/>
          <p:nvPr/>
        </p:nvPicPr>
        <p:blipFill rotWithShape="1">
          <a:blip r:embed="rId3">
            <a:alphaModFix/>
          </a:blip>
          <a:srcRect t="17532" r="19061"/>
          <a:stretch/>
        </p:blipFill>
        <p:spPr>
          <a:xfrm>
            <a:off x="9689701" y="0"/>
            <a:ext cx="2502300" cy="2573235"/>
          </a:xfrm>
          <a:prstGeom prst="rect">
            <a:avLst/>
          </a:prstGeom>
          <a:noFill/>
          <a:ln>
            <a:noFill/>
          </a:ln>
        </p:spPr>
      </p:pic>
      <p:pic>
        <p:nvPicPr>
          <p:cNvPr id="45" name="Google Shape;45;p7"/>
          <p:cNvPicPr preferRelativeResize="0"/>
          <p:nvPr/>
        </p:nvPicPr>
        <p:blipFill>
          <a:blip r:embed="rId4">
            <a:alphaModFix/>
          </a:blip>
          <a:stretch>
            <a:fillRect/>
          </a:stretch>
        </p:blipFill>
        <p:spPr>
          <a:xfrm>
            <a:off x="9626172" y="4381634"/>
            <a:ext cx="2288665" cy="2238300"/>
          </a:xfrm>
          <a:prstGeom prst="rect">
            <a:avLst/>
          </a:prstGeom>
          <a:noFill/>
          <a:ln>
            <a:noFill/>
          </a:ln>
        </p:spPr>
      </p:pic>
      <p:sp>
        <p:nvSpPr>
          <p:cNvPr id="2" name="Slide Number Placeholder 6">
            <a:extLst>
              <a:ext uri="{FF2B5EF4-FFF2-40B4-BE49-F238E27FC236}">
                <a16:creationId xmlns:a16="http://schemas.microsoft.com/office/drawing/2014/main" id="{084DD025-36E5-25A4-9C16-D45B55B9202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18802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6" name="Google Shape;396;p53"/>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7" name="Google Shape;397;p53"/>
          <p:cNvPicPr preferRelativeResize="0"/>
          <p:nvPr/>
        </p:nvPicPr>
        <p:blipFill rotWithShape="1">
          <a:blip r:embed="rId2">
            <a:alphaModFix/>
          </a:blip>
          <a:srcRect l="3353" t="21642"/>
          <a:stretch/>
        </p:blipFill>
        <p:spPr>
          <a:xfrm>
            <a:off x="0" y="1"/>
            <a:ext cx="3780675" cy="2809951"/>
          </a:xfrm>
          <a:prstGeom prst="rect">
            <a:avLst/>
          </a:prstGeom>
          <a:noFill/>
          <a:ln>
            <a:noFill/>
          </a:ln>
        </p:spPr>
      </p:pic>
      <p:pic>
        <p:nvPicPr>
          <p:cNvPr id="398" name="Google Shape;398;p53"/>
          <p:cNvPicPr preferRelativeResize="0"/>
          <p:nvPr/>
        </p:nvPicPr>
        <p:blipFill>
          <a:blip r:embed="rId3">
            <a:alphaModFix/>
          </a:blip>
          <a:stretch>
            <a:fillRect/>
          </a:stretch>
        </p:blipFill>
        <p:spPr>
          <a:xfrm>
            <a:off x="2314099" y="362804"/>
            <a:ext cx="3972671" cy="3585997"/>
          </a:xfrm>
          <a:prstGeom prst="rect">
            <a:avLst/>
          </a:prstGeom>
          <a:noFill/>
          <a:ln>
            <a:noFill/>
          </a:ln>
        </p:spPr>
      </p:pic>
      <p:pic>
        <p:nvPicPr>
          <p:cNvPr id="399" name="Google Shape;399;p53"/>
          <p:cNvPicPr preferRelativeResize="0"/>
          <p:nvPr/>
        </p:nvPicPr>
        <p:blipFill rotWithShape="1">
          <a:blip r:embed="rId4">
            <a:alphaModFix/>
          </a:blip>
          <a:srcRect r="67422"/>
          <a:stretch/>
        </p:blipFill>
        <p:spPr>
          <a:xfrm>
            <a:off x="10795834" y="3166968"/>
            <a:ext cx="1396165" cy="3899969"/>
          </a:xfrm>
          <a:prstGeom prst="rect">
            <a:avLst/>
          </a:prstGeom>
          <a:noFill/>
          <a:ln>
            <a:noFill/>
          </a:ln>
        </p:spPr>
      </p:pic>
      <p:sp>
        <p:nvSpPr>
          <p:cNvPr id="2" name="Slide Number Placeholder 6">
            <a:extLst>
              <a:ext uri="{FF2B5EF4-FFF2-40B4-BE49-F238E27FC236}">
                <a16:creationId xmlns:a16="http://schemas.microsoft.com/office/drawing/2014/main" id="{9E855300-F58F-1D79-4E5D-D0D0AAD2AE8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94570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pic>
        <p:nvPicPr>
          <p:cNvPr id="402" name="Google Shape;402;p54"/>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403" name="Google Shape;403;p54"/>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404" name="Google Shape;404;p54"/>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5" name="Google Shape;405;p54"/>
          <p:cNvSpPr txBox="1">
            <a:spLocks noGrp="1"/>
          </p:cNvSpPr>
          <p:nvPr>
            <p:ph type="subTitle" idx="1"/>
          </p:nvPr>
        </p:nvSpPr>
        <p:spPr>
          <a:xfrm>
            <a:off x="950967" y="3125533"/>
            <a:ext cx="3267600" cy="1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B980A590-DBF9-BBBD-F263-D98594399B7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98093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956567" y="4063332"/>
            <a:ext cx="99516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8" name="Google Shape;408;p55"/>
          <p:cNvSpPr txBox="1">
            <a:spLocks noGrp="1"/>
          </p:cNvSpPr>
          <p:nvPr>
            <p:ph type="subTitle" idx="1"/>
          </p:nvPr>
        </p:nvSpPr>
        <p:spPr>
          <a:xfrm>
            <a:off x="956569" y="5286067"/>
            <a:ext cx="8046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09" name="Google Shape;409;p55"/>
          <p:cNvPicPr preferRelativeResize="0"/>
          <p:nvPr/>
        </p:nvPicPr>
        <p:blipFill rotWithShape="1">
          <a:blip r:embed="rId2">
            <a:alphaModFix/>
          </a:blip>
          <a:srcRect l="33704"/>
          <a:stretch/>
        </p:blipFill>
        <p:spPr>
          <a:xfrm rot="5400000">
            <a:off x="9254232" y="-426734"/>
            <a:ext cx="2396635" cy="3244035"/>
          </a:xfrm>
          <a:prstGeom prst="rect">
            <a:avLst/>
          </a:prstGeom>
          <a:noFill/>
          <a:ln>
            <a:noFill/>
          </a:ln>
        </p:spPr>
      </p:pic>
      <p:pic>
        <p:nvPicPr>
          <p:cNvPr id="410" name="Google Shape;410;p55"/>
          <p:cNvPicPr preferRelativeResize="0"/>
          <p:nvPr/>
        </p:nvPicPr>
        <p:blipFill rotWithShape="1">
          <a:blip r:embed="rId3">
            <a:alphaModFix/>
          </a:blip>
          <a:srcRect l="41016"/>
          <a:stretch/>
        </p:blipFill>
        <p:spPr>
          <a:xfrm>
            <a:off x="-1" y="853401"/>
            <a:ext cx="2097535" cy="3209932"/>
          </a:xfrm>
          <a:prstGeom prst="rect">
            <a:avLst/>
          </a:prstGeom>
          <a:noFill/>
          <a:ln>
            <a:noFill/>
          </a:ln>
        </p:spPr>
      </p:pic>
      <p:pic>
        <p:nvPicPr>
          <p:cNvPr id="411" name="Google Shape;411;p55"/>
          <p:cNvPicPr preferRelativeResize="0"/>
          <p:nvPr/>
        </p:nvPicPr>
        <p:blipFill rotWithShape="1">
          <a:blip r:embed="rId4">
            <a:alphaModFix/>
          </a:blip>
          <a:srcRect r="37055" b="43483"/>
          <a:stretch/>
        </p:blipFill>
        <p:spPr>
          <a:xfrm>
            <a:off x="10048400" y="4951870"/>
            <a:ext cx="2143600" cy="1924565"/>
          </a:xfrm>
          <a:prstGeom prst="rect">
            <a:avLst/>
          </a:prstGeom>
          <a:noFill/>
          <a:ln>
            <a:noFill/>
          </a:ln>
        </p:spPr>
      </p:pic>
      <p:sp>
        <p:nvSpPr>
          <p:cNvPr id="2" name="Slide Number Placeholder 6">
            <a:extLst>
              <a:ext uri="{FF2B5EF4-FFF2-40B4-BE49-F238E27FC236}">
                <a16:creationId xmlns:a16="http://schemas.microsoft.com/office/drawing/2014/main" id="{282941D9-3970-154F-6C92-F3B6470C3796}"/>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399454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950967" y="2433300"/>
            <a:ext cx="41920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14" name="Google Shape;414;p56"/>
          <p:cNvSpPr txBox="1">
            <a:spLocks noGrp="1"/>
          </p:cNvSpPr>
          <p:nvPr>
            <p:ph type="subTitle" idx="1"/>
          </p:nvPr>
        </p:nvSpPr>
        <p:spPr>
          <a:xfrm>
            <a:off x="950961" y="3656033"/>
            <a:ext cx="4192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15" name="Google Shape;415;p56"/>
          <p:cNvPicPr preferRelativeResize="0"/>
          <p:nvPr/>
        </p:nvPicPr>
        <p:blipFill rotWithShape="1">
          <a:blip r:embed="rId2">
            <a:alphaModFix/>
          </a:blip>
          <a:srcRect t="36350"/>
          <a:stretch/>
        </p:blipFill>
        <p:spPr>
          <a:xfrm>
            <a:off x="4792834" y="3101"/>
            <a:ext cx="3571900" cy="2244668"/>
          </a:xfrm>
          <a:prstGeom prst="rect">
            <a:avLst/>
          </a:prstGeom>
          <a:noFill/>
          <a:ln>
            <a:noFill/>
          </a:ln>
        </p:spPr>
      </p:pic>
      <p:pic>
        <p:nvPicPr>
          <p:cNvPr id="416" name="Google Shape;416;p56"/>
          <p:cNvPicPr preferRelativeResize="0"/>
          <p:nvPr/>
        </p:nvPicPr>
        <p:blipFill rotWithShape="1">
          <a:blip r:embed="rId3">
            <a:alphaModFix/>
          </a:blip>
          <a:srcRect b="51319"/>
          <a:stretch/>
        </p:blipFill>
        <p:spPr>
          <a:xfrm>
            <a:off x="1930734" y="5144301"/>
            <a:ext cx="3875465" cy="1716801"/>
          </a:xfrm>
          <a:prstGeom prst="rect">
            <a:avLst/>
          </a:prstGeom>
          <a:noFill/>
          <a:ln>
            <a:noFill/>
          </a:ln>
        </p:spPr>
      </p:pic>
      <p:pic>
        <p:nvPicPr>
          <p:cNvPr id="417" name="Google Shape;417;p56"/>
          <p:cNvPicPr preferRelativeResize="0"/>
          <p:nvPr/>
        </p:nvPicPr>
        <p:blipFill rotWithShape="1">
          <a:blip r:embed="rId4">
            <a:alphaModFix/>
          </a:blip>
          <a:srcRect l="28499" t="33713"/>
          <a:stretch/>
        </p:blipFill>
        <p:spPr>
          <a:xfrm>
            <a:off x="1" y="0"/>
            <a:ext cx="2411735" cy="2006365"/>
          </a:xfrm>
          <a:prstGeom prst="rect">
            <a:avLst/>
          </a:prstGeom>
          <a:noFill/>
          <a:ln>
            <a:noFill/>
          </a:ln>
        </p:spPr>
      </p:pic>
      <p:sp>
        <p:nvSpPr>
          <p:cNvPr id="2" name="Slide Number Placeholder 6">
            <a:extLst>
              <a:ext uri="{FF2B5EF4-FFF2-40B4-BE49-F238E27FC236}">
                <a16:creationId xmlns:a16="http://schemas.microsoft.com/office/drawing/2014/main" id="{DAEB1F7E-F205-B12C-BBD4-0424176F98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91926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8"/>
        <p:cNvGrpSpPr/>
        <p:nvPr/>
      </p:nvGrpSpPr>
      <p:grpSpPr>
        <a:xfrm>
          <a:off x="0" y="0"/>
          <a:ext cx="0" cy="0"/>
          <a:chOff x="0" y="0"/>
          <a:chExt cx="0" cy="0"/>
        </a:xfrm>
      </p:grpSpPr>
      <p:pic>
        <p:nvPicPr>
          <p:cNvPr id="419" name="Google Shape;419;p57"/>
          <p:cNvPicPr preferRelativeResize="0"/>
          <p:nvPr/>
        </p:nvPicPr>
        <p:blipFill rotWithShape="1">
          <a:blip r:embed="rId2">
            <a:alphaModFix/>
          </a:blip>
          <a:srcRect l="19" r="19"/>
          <a:stretch/>
        </p:blipFill>
        <p:spPr>
          <a:xfrm>
            <a:off x="134759" y="5885467"/>
            <a:ext cx="755903" cy="752939"/>
          </a:xfrm>
          <a:prstGeom prst="rect">
            <a:avLst/>
          </a:prstGeom>
          <a:noFill/>
          <a:ln>
            <a:noFill/>
          </a:ln>
        </p:spPr>
      </p:pic>
      <p:sp>
        <p:nvSpPr>
          <p:cNvPr id="420" name="Google Shape;420;p57"/>
          <p:cNvSpPr txBox="1">
            <a:spLocks noGrp="1"/>
          </p:cNvSpPr>
          <p:nvPr>
            <p:ph type="title"/>
          </p:nvPr>
        </p:nvSpPr>
        <p:spPr>
          <a:xfrm>
            <a:off x="950967" y="454703"/>
            <a:ext cx="4828000" cy="13872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8933"/>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21" name="Google Shape;421;p57"/>
          <p:cNvSpPr txBox="1">
            <a:spLocks noGrp="1"/>
          </p:cNvSpPr>
          <p:nvPr>
            <p:ph type="subTitle" idx="1"/>
          </p:nvPr>
        </p:nvSpPr>
        <p:spPr>
          <a:xfrm>
            <a:off x="937667" y="1903520"/>
            <a:ext cx="4826000" cy="165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22" name="Google Shape;422;p57"/>
          <p:cNvSpPr txBox="1"/>
          <p:nvPr/>
        </p:nvSpPr>
        <p:spPr>
          <a:xfrm>
            <a:off x="937667" y="4770933"/>
            <a:ext cx="4826000" cy="944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2"/>
                </a:solidFill>
                <a:latin typeface="Open Sans"/>
                <a:ea typeface="Open Sans"/>
                <a:cs typeface="Open Sans"/>
                <a:sym typeface="Open Sans"/>
              </a:rPr>
              <a:t>CREDITS</a:t>
            </a:r>
            <a:r>
              <a:rPr lang="en" sz="1600">
                <a:solidFill>
                  <a:schemeClr val="dk2"/>
                </a:solidFill>
                <a:latin typeface="Open Sans"/>
                <a:ea typeface="Open Sans"/>
                <a:cs typeface="Open Sans"/>
                <a:sym typeface="Open Sans"/>
              </a:rPr>
              <a:t>: This presentation template was created by </a:t>
            </a:r>
            <a:r>
              <a:rPr lang="en" sz="16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chemeClr val="dk2"/>
                </a:solidFill>
                <a:latin typeface="Open Sans"/>
                <a:ea typeface="Open Sans"/>
                <a:cs typeface="Open Sans"/>
                <a:sym typeface="Open Sans"/>
              </a:rPr>
              <a:t>, including icons by </a:t>
            </a:r>
            <a:r>
              <a:rPr lang="en" sz="16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chemeClr val="dk2"/>
                </a:solidFill>
                <a:latin typeface="Open Sans"/>
                <a:ea typeface="Open Sans"/>
                <a:cs typeface="Open Sans"/>
                <a:sym typeface="Open Sans"/>
              </a:rPr>
              <a:t>, and infographics &amp; images by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6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a:p>
            <a:pPr marL="0" lvl="0" indent="0" algn="l" rtl="0">
              <a:spcBef>
                <a:spcPts val="400"/>
              </a:spcBef>
              <a:spcAft>
                <a:spcPts val="0"/>
              </a:spcAft>
              <a:buNone/>
            </a:pPr>
            <a:endParaRPr sz="1333">
              <a:solidFill>
                <a:schemeClr val="dk2"/>
              </a:solidFill>
              <a:latin typeface="Krub"/>
              <a:ea typeface="Krub"/>
              <a:cs typeface="Krub"/>
              <a:sym typeface="Krub"/>
            </a:endParaRPr>
          </a:p>
        </p:txBody>
      </p:sp>
      <p:sp>
        <p:nvSpPr>
          <p:cNvPr id="423" name="Google Shape;423;p57"/>
          <p:cNvSpPr txBox="1">
            <a:spLocks noGrp="1"/>
          </p:cNvSpPr>
          <p:nvPr>
            <p:ph type="subTitle" idx="2"/>
          </p:nvPr>
        </p:nvSpPr>
        <p:spPr>
          <a:xfrm>
            <a:off x="937667" y="5785992"/>
            <a:ext cx="4077600" cy="34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651D6FA4-47CC-5CD1-15C2-7A460FE4CD4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25488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10580600" y="3444200"/>
            <a:ext cx="804672" cy="804672"/>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89734"/>
            <a:ext cx="2262765" cy="30864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8845459" y="373953"/>
            <a:ext cx="3123680" cy="2990384"/>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89951" y="2247854"/>
            <a:ext cx="3032565" cy="2452660"/>
          </a:xfrm>
          <a:prstGeom prst="rect">
            <a:avLst/>
          </a:prstGeom>
          <a:noFill/>
          <a:ln>
            <a:noFill/>
          </a:ln>
        </p:spPr>
      </p:pic>
      <p:sp>
        <p:nvSpPr>
          <p:cNvPr id="2" name="Slide Number Placeholder 6">
            <a:extLst>
              <a:ext uri="{FF2B5EF4-FFF2-40B4-BE49-F238E27FC236}">
                <a16:creationId xmlns:a16="http://schemas.microsoft.com/office/drawing/2014/main" id="{7D15AA97-961C-A5A2-5922-7CECEAE577D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69457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230900" y="165964"/>
            <a:ext cx="2862200" cy="2825936"/>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9280138" y="4000551"/>
            <a:ext cx="2574129" cy="2584415"/>
          </a:xfrm>
          <a:prstGeom prst="rect">
            <a:avLst/>
          </a:prstGeom>
          <a:noFill/>
          <a:ln>
            <a:noFill/>
          </a:ln>
        </p:spPr>
      </p:pic>
      <p:pic>
        <p:nvPicPr>
          <p:cNvPr id="432" name="Google Shape;432;p59"/>
          <p:cNvPicPr preferRelativeResize="0"/>
          <p:nvPr/>
        </p:nvPicPr>
        <p:blipFill>
          <a:blip r:embed="rId4">
            <a:alphaModFix/>
          </a:blip>
          <a:stretch>
            <a:fillRect/>
          </a:stretch>
        </p:blipFill>
        <p:spPr>
          <a:xfrm>
            <a:off x="1047534" y="1303001"/>
            <a:ext cx="3285065" cy="2947767"/>
          </a:xfrm>
          <a:prstGeom prst="rect">
            <a:avLst/>
          </a:prstGeom>
          <a:noFill/>
          <a:ln>
            <a:noFill/>
          </a:ln>
        </p:spPr>
      </p:pic>
      <p:sp>
        <p:nvSpPr>
          <p:cNvPr id="2" name="Slide Number Placeholder 6">
            <a:extLst>
              <a:ext uri="{FF2B5EF4-FFF2-40B4-BE49-F238E27FC236}">
                <a16:creationId xmlns:a16="http://schemas.microsoft.com/office/drawing/2014/main" id="{4C07E215-15C8-570B-BA04-90F2D104FBB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54521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203202" y="4061166"/>
            <a:ext cx="2552801" cy="2593636"/>
          </a:xfrm>
          <a:prstGeom prst="rect">
            <a:avLst/>
          </a:prstGeom>
          <a:noFill/>
          <a:ln>
            <a:noFill/>
          </a:ln>
        </p:spPr>
      </p:pic>
      <p:pic>
        <p:nvPicPr>
          <p:cNvPr id="435" name="Google Shape;435;p60"/>
          <p:cNvPicPr preferRelativeResize="0"/>
          <p:nvPr/>
        </p:nvPicPr>
        <p:blipFill>
          <a:blip r:embed="rId3">
            <a:alphaModFix/>
          </a:blip>
          <a:stretch>
            <a:fillRect/>
          </a:stretch>
        </p:blipFill>
        <p:spPr>
          <a:xfrm>
            <a:off x="8600402" y="2337667"/>
            <a:ext cx="3191165" cy="3035867"/>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106168" y="1"/>
            <a:ext cx="3516665" cy="2190468"/>
          </a:xfrm>
          <a:prstGeom prst="rect">
            <a:avLst/>
          </a:prstGeom>
          <a:noFill/>
          <a:ln>
            <a:noFill/>
          </a:ln>
        </p:spPr>
      </p:pic>
      <p:sp>
        <p:nvSpPr>
          <p:cNvPr id="2" name="Slide Number Placeholder 6">
            <a:extLst>
              <a:ext uri="{FF2B5EF4-FFF2-40B4-BE49-F238E27FC236}">
                <a16:creationId xmlns:a16="http://schemas.microsoft.com/office/drawing/2014/main" id="{84072D49-797C-81F3-34B9-EF009D9A544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069719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BC321-5070-E15F-A188-6D09727B04FF}"/>
              </a:ext>
            </a:extLst>
          </p:cNvPr>
          <p:cNvSpPr txBox="1">
            <a:spLocks/>
          </p:cNvSpPr>
          <p:nvPr userDrawn="1"/>
        </p:nvSpPr>
        <p:spPr>
          <a:xfrm>
            <a:off x="11025187" y="62538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2274632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Tree>
    <p:extLst>
      <p:ext uri="{BB962C8B-B14F-4D97-AF65-F5344CB8AC3E}">
        <p14:creationId xmlns:p14="http://schemas.microsoft.com/office/powerpoint/2010/main" val="2357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77328" y="4459017"/>
            <a:ext cx="2452301" cy="2284935"/>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9714471" y="442605"/>
            <a:ext cx="2389525" cy="2127155"/>
          </a:xfrm>
          <a:prstGeom prst="rect">
            <a:avLst/>
          </a:prstGeom>
          <a:noFill/>
          <a:ln>
            <a:noFill/>
          </a:ln>
        </p:spPr>
      </p:pic>
      <p:sp>
        <p:nvSpPr>
          <p:cNvPr id="49" name="Google Shape;49;p8"/>
          <p:cNvSpPr txBox="1">
            <a:spLocks noGrp="1"/>
          </p:cNvSpPr>
          <p:nvPr>
            <p:ph type="title"/>
          </p:nvPr>
        </p:nvSpPr>
        <p:spPr>
          <a:xfrm>
            <a:off x="1654800" y="2074200"/>
            <a:ext cx="8882400" cy="270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9333">
                <a:solidFill>
                  <a:schemeClr val="lt1"/>
                </a:solidFill>
              </a:defRPr>
            </a:lvl1pPr>
            <a:lvl2pPr lvl="1">
              <a:spcBef>
                <a:spcPts val="0"/>
              </a:spcBef>
              <a:spcAft>
                <a:spcPts val="0"/>
              </a:spcAft>
              <a:buSzPts val="3500"/>
              <a:buNone/>
              <a:defRPr sz="4667"/>
            </a:lvl2pPr>
            <a:lvl3pPr lvl="2">
              <a:spcBef>
                <a:spcPts val="0"/>
              </a:spcBef>
              <a:spcAft>
                <a:spcPts val="0"/>
              </a:spcAft>
              <a:buSzPts val="3500"/>
              <a:buNone/>
              <a:defRPr sz="4667"/>
            </a:lvl3pPr>
            <a:lvl4pPr lvl="3">
              <a:spcBef>
                <a:spcPts val="0"/>
              </a:spcBef>
              <a:spcAft>
                <a:spcPts val="0"/>
              </a:spcAft>
              <a:buSzPts val="3500"/>
              <a:buNone/>
              <a:defRPr sz="4667"/>
            </a:lvl4pPr>
            <a:lvl5pPr lvl="4">
              <a:spcBef>
                <a:spcPts val="0"/>
              </a:spcBef>
              <a:spcAft>
                <a:spcPts val="0"/>
              </a:spcAft>
              <a:buSzPts val="3500"/>
              <a:buNone/>
              <a:defRPr sz="4667"/>
            </a:lvl5pPr>
            <a:lvl6pPr lvl="5">
              <a:spcBef>
                <a:spcPts val="0"/>
              </a:spcBef>
              <a:spcAft>
                <a:spcPts val="0"/>
              </a:spcAft>
              <a:buSzPts val="3500"/>
              <a:buNone/>
              <a:defRPr sz="4667"/>
            </a:lvl6pPr>
            <a:lvl7pPr lvl="6">
              <a:spcBef>
                <a:spcPts val="0"/>
              </a:spcBef>
              <a:spcAft>
                <a:spcPts val="0"/>
              </a:spcAft>
              <a:buSzPts val="3500"/>
              <a:buNone/>
              <a:defRPr sz="4667"/>
            </a:lvl7pPr>
            <a:lvl8pPr lvl="7">
              <a:spcBef>
                <a:spcPts val="0"/>
              </a:spcBef>
              <a:spcAft>
                <a:spcPts val="0"/>
              </a:spcAft>
              <a:buSzPts val="3500"/>
              <a:buNone/>
              <a:defRPr sz="4667"/>
            </a:lvl8pPr>
            <a:lvl9pPr lvl="8">
              <a:spcBef>
                <a:spcPts val="0"/>
              </a:spcBef>
              <a:spcAft>
                <a:spcPts val="0"/>
              </a:spcAft>
              <a:buSzPts val="3500"/>
              <a:buNone/>
              <a:defRPr sz="4667"/>
            </a:lvl9pPr>
          </a:lstStyle>
          <a:p>
            <a:r>
              <a:rPr lang="en-US"/>
              <a:t>Click to edit Master title style</a:t>
            </a:r>
            <a:endParaRPr/>
          </a:p>
        </p:txBody>
      </p:sp>
      <p:pic>
        <p:nvPicPr>
          <p:cNvPr id="50" name="Google Shape;50;p8"/>
          <p:cNvPicPr preferRelativeResize="0"/>
          <p:nvPr/>
        </p:nvPicPr>
        <p:blipFill rotWithShape="1">
          <a:blip r:embed="rId4">
            <a:alphaModFix/>
          </a:blip>
          <a:srcRect l="219" r="209"/>
          <a:stretch/>
        </p:blipFill>
        <p:spPr>
          <a:xfrm rot="9702180">
            <a:off x="2759068" y="5686869"/>
            <a:ext cx="784032" cy="784033"/>
          </a:xfrm>
          <a:prstGeom prst="rect">
            <a:avLst/>
          </a:prstGeom>
          <a:noFill/>
          <a:ln>
            <a:noFill/>
          </a:ln>
        </p:spPr>
      </p:pic>
      <p:sp>
        <p:nvSpPr>
          <p:cNvPr id="2" name="Slide Number Placeholder 6">
            <a:extLst>
              <a:ext uri="{FF2B5EF4-FFF2-40B4-BE49-F238E27FC236}">
                <a16:creationId xmlns:a16="http://schemas.microsoft.com/office/drawing/2014/main" id="{16871A8B-6682-EA17-347F-CF9AA77FA96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6866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8420101" y="944900"/>
            <a:ext cx="3852567" cy="5976067"/>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7584635" y="2300127"/>
            <a:ext cx="3656400" cy="1060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57" name="Google Shape;57;p9"/>
          <p:cNvPicPr preferRelativeResize="0"/>
          <p:nvPr/>
        </p:nvPicPr>
        <p:blipFill rotWithShape="1">
          <a:blip r:embed="rId5">
            <a:alphaModFix amt="57000"/>
          </a:blip>
          <a:srcRect l="26778" t="66358" r="38000" b="4794"/>
          <a:stretch/>
        </p:blipFill>
        <p:spPr>
          <a:xfrm flipH="1">
            <a:off x="9332067" y="1972533"/>
            <a:ext cx="1072100" cy="983467"/>
          </a:xfrm>
          <a:prstGeom prst="rect">
            <a:avLst/>
          </a:prstGeom>
          <a:noFill/>
          <a:ln>
            <a:noFill/>
          </a:ln>
        </p:spPr>
      </p:pic>
      <p:sp>
        <p:nvSpPr>
          <p:cNvPr id="58" name="Google Shape;58;p9"/>
          <p:cNvSpPr txBox="1">
            <a:spLocks noGrp="1"/>
          </p:cNvSpPr>
          <p:nvPr>
            <p:ph type="subTitle" idx="1"/>
          </p:nvPr>
        </p:nvSpPr>
        <p:spPr>
          <a:xfrm>
            <a:off x="6003433" y="3673867"/>
            <a:ext cx="5233600" cy="1733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0EF5EFDF-2DFF-070E-30B7-E52D47374A9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180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313333" y="-59566"/>
            <a:ext cx="1893433" cy="1726567"/>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623305" y="4444486"/>
            <a:ext cx="3199775" cy="2848461"/>
          </a:xfrm>
          <a:prstGeom prst="rect">
            <a:avLst/>
          </a:prstGeom>
          <a:noFill/>
          <a:ln>
            <a:noFill/>
          </a:ln>
        </p:spPr>
      </p:pic>
      <p:sp>
        <p:nvSpPr>
          <p:cNvPr id="62" name="Google Shape;62;p10"/>
          <p:cNvSpPr txBox="1">
            <a:spLocks noGrp="1"/>
          </p:cNvSpPr>
          <p:nvPr>
            <p:ph type="title"/>
          </p:nvPr>
        </p:nvSpPr>
        <p:spPr>
          <a:xfrm>
            <a:off x="950967" y="2571000"/>
            <a:ext cx="5858800" cy="171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4667">
                <a:solidFill>
                  <a:schemeClr val="lt1"/>
                </a:solidFill>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sp>
        <p:nvSpPr>
          <p:cNvPr id="2" name="Slide Number Placeholder 6">
            <a:extLst>
              <a:ext uri="{FF2B5EF4-FFF2-40B4-BE49-F238E27FC236}">
                <a16:creationId xmlns:a16="http://schemas.microsoft.com/office/drawing/2014/main" id="{62229DE5-CADB-02AE-5641-EF03B1DD0A1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3939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l="17416" t="30128"/>
          <a:stretch/>
        </p:blipFill>
        <p:spPr>
          <a:xfrm rot="10800000" flipH="1">
            <a:off x="1" y="4660765"/>
            <a:ext cx="4131799" cy="2262467"/>
          </a:xfrm>
          <a:prstGeom prst="rect">
            <a:avLst/>
          </a:prstGeom>
          <a:noFill/>
          <a:ln>
            <a:noFill/>
          </a:ln>
        </p:spPr>
      </p:pic>
      <p:sp>
        <p:nvSpPr>
          <p:cNvPr id="65" name="Google Shape;65;p11"/>
          <p:cNvSpPr txBox="1">
            <a:spLocks noGrp="1"/>
          </p:cNvSpPr>
          <p:nvPr>
            <p:ph type="title" hasCustomPrompt="1"/>
          </p:nvPr>
        </p:nvSpPr>
        <p:spPr>
          <a:xfrm>
            <a:off x="2474000" y="1659600"/>
            <a:ext cx="7244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9500"/>
              <a:buNone/>
              <a:defRPr sz="12666"/>
            </a:lvl1pPr>
            <a:lvl2pPr lvl="1" algn="ctr">
              <a:spcBef>
                <a:spcPts val="0"/>
              </a:spcBef>
              <a:spcAft>
                <a:spcPts val="0"/>
              </a:spcAft>
              <a:buClr>
                <a:schemeClr val="accent1"/>
              </a:buClr>
              <a:buSzPts val="7200"/>
              <a:buNone/>
              <a:defRPr sz="9600">
                <a:solidFill>
                  <a:schemeClr val="accent1"/>
                </a:solidFill>
              </a:defRPr>
            </a:lvl2pPr>
            <a:lvl3pPr lvl="2" algn="ctr">
              <a:spcBef>
                <a:spcPts val="0"/>
              </a:spcBef>
              <a:spcAft>
                <a:spcPts val="0"/>
              </a:spcAft>
              <a:buClr>
                <a:schemeClr val="accent1"/>
              </a:buClr>
              <a:buSzPts val="7200"/>
              <a:buNone/>
              <a:defRPr sz="9600">
                <a:solidFill>
                  <a:schemeClr val="accent1"/>
                </a:solidFill>
              </a:defRPr>
            </a:lvl3pPr>
            <a:lvl4pPr lvl="3" algn="ctr">
              <a:spcBef>
                <a:spcPts val="0"/>
              </a:spcBef>
              <a:spcAft>
                <a:spcPts val="0"/>
              </a:spcAft>
              <a:buClr>
                <a:schemeClr val="accent1"/>
              </a:buClr>
              <a:buSzPts val="7200"/>
              <a:buNone/>
              <a:defRPr sz="9600">
                <a:solidFill>
                  <a:schemeClr val="accent1"/>
                </a:solidFill>
              </a:defRPr>
            </a:lvl4pPr>
            <a:lvl5pPr lvl="4" algn="ctr">
              <a:spcBef>
                <a:spcPts val="0"/>
              </a:spcBef>
              <a:spcAft>
                <a:spcPts val="0"/>
              </a:spcAft>
              <a:buClr>
                <a:schemeClr val="accent1"/>
              </a:buClr>
              <a:buSzPts val="7200"/>
              <a:buNone/>
              <a:defRPr sz="9600">
                <a:solidFill>
                  <a:schemeClr val="accent1"/>
                </a:solidFill>
              </a:defRPr>
            </a:lvl5pPr>
            <a:lvl6pPr lvl="5" algn="ctr">
              <a:spcBef>
                <a:spcPts val="0"/>
              </a:spcBef>
              <a:spcAft>
                <a:spcPts val="0"/>
              </a:spcAft>
              <a:buClr>
                <a:schemeClr val="accent1"/>
              </a:buClr>
              <a:buSzPts val="7200"/>
              <a:buNone/>
              <a:defRPr sz="9600">
                <a:solidFill>
                  <a:schemeClr val="accent1"/>
                </a:solidFill>
              </a:defRPr>
            </a:lvl6pPr>
            <a:lvl7pPr lvl="6" algn="ctr">
              <a:spcBef>
                <a:spcPts val="0"/>
              </a:spcBef>
              <a:spcAft>
                <a:spcPts val="0"/>
              </a:spcAft>
              <a:buClr>
                <a:schemeClr val="accent1"/>
              </a:buClr>
              <a:buSzPts val="7200"/>
              <a:buNone/>
              <a:defRPr sz="9600">
                <a:solidFill>
                  <a:schemeClr val="accent1"/>
                </a:solidFill>
              </a:defRPr>
            </a:lvl7pPr>
            <a:lvl8pPr lvl="7" algn="ctr">
              <a:spcBef>
                <a:spcPts val="0"/>
              </a:spcBef>
              <a:spcAft>
                <a:spcPts val="0"/>
              </a:spcAft>
              <a:buClr>
                <a:schemeClr val="accent1"/>
              </a:buClr>
              <a:buSzPts val="7200"/>
              <a:buNone/>
              <a:defRPr sz="9600">
                <a:solidFill>
                  <a:schemeClr val="accent1"/>
                </a:solidFill>
              </a:defRPr>
            </a:lvl8pPr>
            <a:lvl9pPr lvl="8" algn="ctr">
              <a:spcBef>
                <a:spcPts val="0"/>
              </a:spcBef>
              <a:spcAft>
                <a:spcPts val="0"/>
              </a:spcAft>
              <a:buClr>
                <a:schemeClr val="accent1"/>
              </a:buClr>
              <a:buSzPts val="7200"/>
              <a:buNone/>
              <a:defRPr sz="9600">
                <a:solidFill>
                  <a:schemeClr val="accent1"/>
                </a:solidFill>
              </a:defRPr>
            </a:lvl9pPr>
          </a:lstStyle>
          <a:p>
            <a:r>
              <a:t>xx%</a:t>
            </a:r>
          </a:p>
        </p:txBody>
      </p:sp>
      <p:sp>
        <p:nvSpPr>
          <p:cNvPr id="66" name="Google Shape;66;p11"/>
          <p:cNvSpPr txBox="1">
            <a:spLocks noGrp="1"/>
          </p:cNvSpPr>
          <p:nvPr>
            <p:ph type="subTitle" idx="1"/>
          </p:nvPr>
        </p:nvSpPr>
        <p:spPr>
          <a:xfrm>
            <a:off x="4284267" y="4080300"/>
            <a:ext cx="3623600" cy="1168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r">
              <a:spcBef>
                <a:spcPts val="2133"/>
              </a:spcBef>
              <a:spcAft>
                <a:spcPts val="0"/>
              </a:spcAft>
              <a:buClr>
                <a:schemeClr val="accent1"/>
              </a:buClr>
              <a:buSzPts val="1600"/>
              <a:buNone/>
              <a:defRPr sz="2133">
                <a:solidFill>
                  <a:schemeClr val="accent1"/>
                </a:solidFill>
              </a:defRPr>
            </a:lvl2pPr>
            <a:lvl3pPr lvl="2" algn="r">
              <a:spcBef>
                <a:spcPts val="2133"/>
              </a:spcBef>
              <a:spcAft>
                <a:spcPts val="0"/>
              </a:spcAft>
              <a:buClr>
                <a:schemeClr val="accent1"/>
              </a:buClr>
              <a:buSzPts val="1600"/>
              <a:buNone/>
              <a:defRPr sz="2133">
                <a:solidFill>
                  <a:schemeClr val="accent1"/>
                </a:solidFill>
              </a:defRPr>
            </a:lvl3pPr>
            <a:lvl4pPr lvl="3" algn="r">
              <a:spcBef>
                <a:spcPts val="2133"/>
              </a:spcBef>
              <a:spcAft>
                <a:spcPts val="0"/>
              </a:spcAft>
              <a:buClr>
                <a:schemeClr val="accent1"/>
              </a:buClr>
              <a:buSzPts val="1600"/>
              <a:buNone/>
              <a:defRPr sz="2133">
                <a:solidFill>
                  <a:schemeClr val="accent1"/>
                </a:solidFill>
              </a:defRPr>
            </a:lvl4pPr>
            <a:lvl5pPr lvl="4" algn="r">
              <a:spcBef>
                <a:spcPts val="2133"/>
              </a:spcBef>
              <a:spcAft>
                <a:spcPts val="0"/>
              </a:spcAft>
              <a:buClr>
                <a:schemeClr val="accent1"/>
              </a:buClr>
              <a:buSzPts val="1600"/>
              <a:buNone/>
              <a:defRPr sz="2133">
                <a:solidFill>
                  <a:schemeClr val="accent1"/>
                </a:solidFill>
              </a:defRPr>
            </a:lvl5pPr>
            <a:lvl6pPr lvl="5" algn="r">
              <a:spcBef>
                <a:spcPts val="2133"/>
              </a:spcBef>
              <a:spcAft>
                <a:spcPts val="0"/>
              </a:spcAft>
              <a:buClr>
                <a:schemeClr val="accent1"/>
              </a:buClr>
              <a:buSzPts val="1600"/>
              <a:buNone/>
              <a:defRPr sz="2133">
                <a:solidFill>
                  <a:schemeClr val="accent1"/>
                </a:solidFill>
              </a:defRPr>
            </a:lvl6pPr>
            <a:lvl7pPr lvl="6" algn="r">
              <a:spcBef>
                <a:spcPts val="2133"/>
              </a:spcBef>
              <a:spcAft>
                <a:spcPts val="0"/>
              </a:spcAft>
              <a:buClr>
                <a:schemeClr val="accent1"/>
              </a:buClr>
              <a:buSzPts val="1600"/>
              <a:buNone/>
              <a:defRPr sz="2133">
                <a:solidFill>
                  <a:schemeClr val="accent1"/>
                </a:solidFill>
              </a:defRPr>
            </a:lvl7pPr>
            <a:lvl8pPr lvl="7" algn="r">
              <a:spcBef>
                <a:spcPts val="2133"/>
              </a:spcBef>
              <a:spcAft>
                <a:spcPts val="0"/>
              </a:spcAft>
              <a:buClr>
                <a:schemeClr val="accent1"/>
              </a:buClr>
              <a:buSzPts val="1600"/>
              <a:buNone/>
              <a:defRPr sz="2133">
                <a:solidFill>
                  <a:schemeClr val="accent1"/>
                </a:solidFill>
              </a:defRPr>
            </a:lvl8pPr>
            <a:lvl9pPr lvl="8" algn="r">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67" name="Google Shape;67;p11"/>
          <p:cNvPicPr preferRelativeResize="0"/>
          <p:nvPr/>
        </p:nvPicPr>
        <p:blipFill rotWithShape="1">
          <a:blip r:embed="rId3">
            <a:alphaModFix/>
          </a:blip>
          <a:srcRect t="16777"/>
          <a:stretch/>
        </p:blipFill>
        <p:spPr>
          <a:xfrm flipH="1">
            <a:off x="9260865" y="-65237"/>
            <a:ext cx="2438401" cy="2270401"/>
          </a:xfrm>
          <a:prstGeom prst="rect">
            <a:avLst/>
          </a:prstGeom>
          <a:noFill/>
          <a:ln>
            <a:noFill/>
          </a:ln>
        </p:spPr>
      </p:pic>
      <p:pic>
        <p:nvPicPr>
          <p:cNvPr id="68" name="Google Shape;68;p11"/>
          <p:cNvPicPr preferRelativeResize="0"/>
          <p:nvPr/>
        </p:nvPicPr>
        <p:blipFill rotWithShape="1">
          <a:blip r:embed="rId4">
            <a:alphaModFix amt="85000"/>
          </a:blip>
          <a:srcRect r="78523"/>
          <a:stretch/>
        </p:blipFill>
        <p:spPr>
          <a:xfrm rot="-5400000">
            <a:off x="8760867" y="-1148134"/>
            <a:ext cx="680799" cy="2979468"/>
          </a:xfrm>
          <a:prstGeom prst="rect">
            <a:avLst/>
          </a:prstGeom>
          <a:noFill/>
          <a:ln>
            <a:noFill/>
          </a:ln>
        </p:spPr>
      </p:pic>
      <p:sp>
        <p:nvSpPr>
          <p:cNvPr id="2" name="Slide Number Placeholder 6">
            <a:extLst>
              <a:ext uri="{FF2B5EF4-FFF2-40B4-BE49-F238E27FC236}">
                <a16:creationId xmlns:a16="http://schemas.microsoft.com/office/drawing/2014/main" id="{C73ADC27-4709-9206-A272-C37505A45EC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4483923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5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950800" y="1819867"/>
            <a:ext cx="10290000" cy="42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294799327"/>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 id="2147483955" r:id="rId52"/>
    <p:sldLayoutId id="2147483956" r:id="rId53"/>
    <p:sldLayoutId id="2147483957" r:id="rId54"/>
    <p:sldLayoutId id="2147483958" r:id="rId55"/>
    <p:sldLayoutId id="2147483959" r:id="rId56"/>
    <p:sldLayoutId id="2147483960" r:id="rId57"/>
    <p:sldLayoutId id="2147483963" r:id="rId58"/>
    <p:sldLayoutId id="2147483964" r:id="rId59"/>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696FC-07DE-AC88-3D48-569E20397B5F}"/>
              </a:ext>
            </a:extLst>
          </p:cNvPr>
          <p:cNvSpPr>
            <a:spLocks noGrp="1"/>
          </p:cNvSpPr>
          <p:nvPr>
            <p:ph type="title"/>
          </p:nvPr>
        </p:nvSpPr>
        <p:spPr>
          <a:xfrm>
            <a:off x="581192" y="5262296"/>
            <a:ext cx="6638474" cy="689514"/>
          </a:xfrm>
        </p:spPr>
        <p:txBody>
          <a:bodyPr wrap="square" anchor="ctr">
            <a:noAutofit/>
          </a:bodyPr>
          <a:lstStyle/>
          <a:p>
            <a:r>
              <a:rPr lang="en-US" sz="4600" dirty="0"/>
              <a:t>Red Wine Quality Analysis</a:t>
            </a:r>
          </a:p>
        </p:txBody>
      </p:sp>
      <p:sp>
        <p:nvSpPr>
          <p:cNvPr id="6" name="Subtitle 5">
            <a:extLst>
              <a:ext uri="{FF2B5EF4-FFF2-40B4-BE49-F238E27FC236}">
                <a16:creationId xmlns:a16="http://schemas.microsoft.com/office/drawing/2014/main" id="{607DE1F8-0EE9-3016-C1D0-BE6884C1717D}"/>
              </a:ext>
            </a:extLst>
          </p:cNvPr>
          <p:cNvSpPr>
            <a:spLocks noGrp="1"/>
          </p:cNvSpPr>
          <p:nvPr>
            <p:ph type="body" sz="half" idx="2"/>
          </p:nvPr>
        </p:nvSpPr>
        <p:spPr/>
        <p:txBody>
          <a:bodyPr wrap="square" anchor="ctr">
            <a:normAutofit/>
          </a:bodyPr>
          <a:lstStyle/>
          <a:p>
            <a:pPr>
              <a:spcAft>
                <a:spcPts val="600"/>
              </a:spcAft>
            </a:pPr>
            <a:r>
              <a:rPr lang="en-US"/>
              <a:t>Quality Feature Analysis</a:t>
            </a:r>
          </a:p>
        </p:txBody>
      </p:sp>
      <p:pic>
        <p:nvPicPr>
          <p:cNvPr id="9" name="Video 8" descr="Red Chemical Solution In A Beaker">
            <a:extLst>
              <a:ext uri="{FF2B5EF4-FFF2-40B4-BE49-F238E27FC236}">
                <a16:creationId xmlns:a16="http://schemas.microsoft.com/office/drawing/2014/main" id="{948DA3FE-2D33-7EFE-5986-552A47C0C60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7503" b="6491"/>
          <a:stretch/>
        </p:blipFill>
        <p:spPr>
          <a:xfrm>
            <a:off x="447816" y="601200"/>
            <a:ext cx="11292840" cy="4204800"/>
          </a:xfrm>
          <a:prstGeom prst="rect">
            <a:avLst/>
          </a:prstGeom>
          <a:noFill/>
        </p:spPr>
      </p:pic>
    </p:spTree>
    <p:extLst>
      <p:ext uri="{BB962C8B-B14F-4D97-AF65-F5344CB8AC3E}">
        <p14:creationId xmlns:p14="http://schemas.microsoft.com/office/powerpoint/2010/main" val="18803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7AD-E2AC-224A-1D7F-E35665408E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B49D49-F29C-BC99-19D2-45C1AAAC34FF}"/>
              </a:ext>
            </a:extLst>
          </p:cNvPr>
          <p:cNvSpPr>
            <a:spLocks noGrp="1"/>
          </p:cNvSpPr>
          <p:nvPr>
            <p:ph type="title"/>
          </p:nvPr>
        </p:nvSpPr>
        <p:spPr/>
        <p:txBody>
          <a:bodyPr/>
          <a:lstStyle/>
          <a:p>
            <a:r>
              <a:rPr lang="en-US" dirty="0"/>
              <a:t>Alcohol Content</a:t>
            </a:r>
          </a:p>
        </p:txBody>
      </p:sp>
      <p:pic>
        <p:nvPicPr>
          <p:cNvPr id="3" name="Content Placeholder 2">
            <a:extLst>
              <a:ext uri="{FF2B5EF4-FFF2-40B4-BE49-F238E27FC236}">
                <a16:creationId xmlns:a16="http://schemas.microsoft.com/office/drawing/2014/main" id="{8F69E039-618C-742C-032C-ADC673061AE2}"/>
              </a:ext>
            </a:extLst>
          </p:cNvPr>
          <p:cNvPicPr>
            <a:picLocks noGrp="1" noChangeAspect="1"/>
          </p:cNvPicPr>
          <p:nvPr>
            <p:ph sz="quarter" idx="10"/>
          </p:nvPr>
        </p:nvPicPr>
        <p:blipFill>
          <a:blip r:embed="rId2"/>
          <a:stretch>
            <a:fillRect/>
          </a:stretch>
        </p:blipFill>
        <p:spPr>
          <a:xfrm>
            <a:off x="521449" y="1914144"/>
            <a:ext cx="6628651" cy="3497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78C02F1A-006E-674F-64D0-87DFBCE146A1}"/>
              </a:ext>
            </a:extLst>
          </p:cNvPr>
          <p:cNvSpPr>
            <a:spLocks noGrp="1"/>
          </p:cNvSpPr>
          <p:nvPr>
            <p:ph type="body" sz="quarter" idx="11"/>
          </p:nvPr>
        </p:nvSpPr>
        <p:spPr>
          <a:xfrm>
            <a:off x="7365679" y="3429000"/>
            <a:ext cx="4304872" cy="2155319"/>
          </a:xfrm>
        </p:spPr>
        <p:txBody>
          <a:bodyPr/>
          <a:lstStyle/>
          <a:p>
            <a:pPr marL="139700" indent="0">
              <a:spcAft>
                <a:spcPts val="600"/>
              </a:spcAft>
              <a:buClr>
                <a:schemeClr val="dk2"/>
              </a:buClr>
              <a:buSzPts val="1400"/>
              <a:buNone/>
            </a:pPr>
            <a:endParaRPr lang="en-US" sz="1867" dirty="0">
              <a:solidFill>
                <a:schemeClr val="dk2"/>
              </a:solidFill>
              <a:latin typeface="Open Sans"/>
              <a:ea typeface="Open Sans"/>
              <a:cs typeface="Open Sans"/>
              <a:sym typeface="Open Sans"/>
            </a:endParaRPr>
          </a:p>
          <a:p>
            <a:pPr marL="139700" indent="0">
              <a:spcAft>
                <a:spcPts val="600"/>
              </a:spcAft>
              <a:buClr>
                <a:schemeClr val="dk2"/>
              </a:buClr>
              <a:buSzPts val="1400"/>
              <a:buNone/>
            </a:pPr>
            <a:r>
              <a:rPr lang="en-US" sz="1867" dirty="0">
                <a:solidFill>
                  <a:schemeClr val="dk2"/>
                </a:solidFill>
                <a:latin typeface="Open Sans"/>
                <a:ea typeface="Open Sans"/>
                <a:cs typeface="Open Sans"/>
                <a:sym typeface="Open Sans"/>
              </a:rPr>
              <a:t>Alcohol content levels 9% -12% are more associated with red wine quality level 6.</a:t>
            </a:r>
          </a:p>
          <a:p>
            <a:endParaRPr lang="en-US" dirty="0"/>
          </a:p>
        </p:txBody>
      </p:sp>
    </p:spTree>
    <p:extLst>
      <p:ext uri="{BB962C8B-B14F-4D97-AF65-F5344CB8AC3E}">
        <p14:creationId xmlns:p14="http://schemas.microsoft.com/office/powerpoint/2010/main" val="38083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C10C-013D-5AB1-0AEE-0527A0B3A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69822E-73F9-774D-F568-D0F3D58751EA}"/>
              </a:ext>
            </a:extLst>
          </p:cNvPr>
          <p:cNvSpPr>
            <a:spLocks noGrp="1"/>
          </p:cNvSpPr>
          <p:nvPr>
            <p:ph type="title"/>
          </p:nvPr>
        </p:nvSpPr>
        <p:spPr/>
        <p:txBody>
          <a:bodyPr/>
          <a:lstStyle/>
          <a:p>
            <a:r>
              <a:rPr lang="en-US" dirty="0"/>
              <a:t>Residual Sugar</a:t>
            </a:r>
          </a:p>
        </p:txBody>
      </p:sp>
      <p:pic>
        <p:nvPicPr>
          <p:cNvPr id="3" name="Content Placeholder 2">
            <a:extLst>
              <a:ext uri="{FF2B5EF4-FFF2-40B4-BE49-F238E27FC236}">
                <a16:creationId xmlns:a16="http://schemas.microsoft.com/office/drawing/2014/main" id="{F8682921-9A80-B304-6074-92D6E4DE6B45}"/>
              </a:ext>
            </a:extLst>
          </p:cNvPr>
          <p:cNvPicPr>
            <a:picLocks noGrp="1" noChangeAspect="1"/>
          </p:cNvPicPr>
          <p:nvPr>
            <p:ph sz="quarter" idx="10"/>
          </p:nvPr>
        </p:nvPicPr>
        <p:blipFill>
          <a:blip r:embed="rId2"/>
          <a:stretch>
            <a:fillRect/>
          </a:stretch>
        </p:blipFill>
        <p:spPr>
          <a:xfrm>
            <a:off x="736600" y="2066231"/>
            <a:ext cx="6413500" cy="3351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5C93D5F9-8D71-0DE8-A4B4-FA24D8FD69D5}"/>
              </a:ext>
            </a:extLst>
          </p:cNvPr>
          <p:cNvSpPr>
            <a:spLocks noGrp="1"/>
          </p:cNvSpPr>
          <p:nvPr>
            <p:ph type="body" sz="quarter" idx="11"/>
          </p:nvPr>
        </p:nvSpPr>
        <p:spPr>
          <a:xfrm>
            <a:off x="7284925" y="1719073"/>
            <a:ext cx="4304587" cy="4055482"/>
          </a:xfrm>
        </p:spPr>
        <p:txBody>
          <a:bodyPr/>
          <a:lstStyle/>
          <a:p>
            <a:pPr marL="139700" indent="0">
              <a:buNone/>
            </a:pPr>
            <a:r>
              <a:rPr lang="en-US" dirty="0"/>
              <a:t>Residual sugar levels 1-5 are more associated with quality level 6</a:t>
            </a:r>
          </a:p>
        </p:txBody>
      </p:sp>
    </p:spTree>
    <p:extLst>
      <p:ext uri="{BB962C8B-B14F-4D97-AF65-F5344CB8AC3E}">
        <p14:creationId xmlns:p14="http://schemas.microsoft.com/office/powerpoint/2010/main" val="65999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1E74-CA24-2606-2E40-94AE7BE61D99}"/>
              </a:ext>
            </a:extLst>
          </p:cNvPr>
          <p:cNvSpPr>
            <a:spLocks noGrp="1"/>
          </p:cNvSpPr>
          <p:nvPr>
            <p:ph type="title"/>
          </p:nvPr>
        </p:nvSpPr>
        <p:spPr/>
        <p:txBody>
          <a:bodyPr/>
          <a:lstStyle/>
          <a:p>
            <a:r>
              <a:rPr lang="en-US" dirty="0"/>
              <a:t>Residual Sugar &amp; Alcohol Content Combined</a:t>
            </a:r>
          </a:p>
        </p:txBody>
      </p:sp>
      <p:sp>
        <p:nvSpPr>
          <p:cNvPr id="4" name="Text Placeholder 3">
            <a:extLst>
              <a:ext uri="{FF2B5EF4-FFF2-40B4-BE49-F238E27FC236}">
                <a16:creationId xmlns:a16="http://schemas.microsoft.com/office/drawing/2014/main" id="{1E48D71A-E1A0-2174-042F-08B29C4596C8}"/>
              </a:ext>
            </a:extLst>
          </p:cNvPr>
          <p:cNvSpPr>
            <a:spLocks noGrp="1"/>
          </p:cNvSpPr>
          <p:nvPr>
            <p:ph type="body" sz="quarter" idx="11"/>
          </p:nvPr>
        </p:nvSpPr>
        <p:spPr>
          <a:xfrm>
            <a:off x="7327391" y="2340864"/>
            <a:ext cx="4128293" cy="3567802"/>
          </a:xfrm>
        </p:spPr>
        <p:txBody>
          <a:bodyPr/>
          <a:lstStyle/>
          <a:p>
            <a:pPr marL="139700" indent="0">
              <a:buNone/>
            </a:pPr>
            <a:endParaRPr lang="en-US" dirty="0"/>
          </a:p>
          <a:p>
            <a:pPr marL="139700" indent="0">
              <a:buNone/>
            </a:pPr>
            <a:r>
              <a:rPr lang="en-US" dirty="0"/>
              <a:t>Optimized Cluster Analysis using Principal Component Analysis (PCA)</a:t>
            </a:r>
          </a:p>
          <a:p>
            <a:pPr marL="139700" indent="0">
              <a:buNone/>
            </a:pPr>
            <a:endParaRPr lang="en-US" dirty="0"/>
          </a:p>
          <a:p>
            <a:pPr marL="139700" indent="0">
              <a:buNone/>
            </a:pPr>
            <a:r>
              <a:rPr lang="en-US" dirty="0"/>
              <a:t>Mid levels residual sugar 6-7 combined with alcohol content (10-12) associated with high quality 6-7.</a:t>
            </a:r>
          </a:p>
        </p:txBody>
      </p:sp>
      <p:pic>
        <p:nvPicPr>
          <p:cNvPr id="8" name="Content Placeholder 7">
            <a:extLst>
              <a:ext uri="{FF2B5EF4-FFF2-40B4-BE49-F238E27FC236}">
                <a16:creationId xmlns:a16="http://schemas.microsoft.com/office/drawing/2014/main" id="{9101DD33-818A-3B05-C5DC-0829FBC4A57D}"/>
              </a:ext>
            </a:extLst>
          </p:cNvPr>
          <p:cNvPicPr>
            <a:picLocks noGrp="1" noChangeAspect="1"/>
          </p:cNvPicPr>
          <p:nvPr>
            <p:ph sz="quarter" idx="10"/>
          </p:nvPr>
        </p:nvPicPr>
        <p:blipFill>
          <a:blip r:embed="rId2"/>
          <a:stretch>
            <a:fillRect/>
          </a:stretch>
        </p:blipFill>
        <p:spPr>
          <a:xfrm>
            <a:off x="950967" y="2660106"/>
            <a:ext cx="5684837" cy="29293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278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1B7B-355C-35B6-FE78-D080C1E5DA7C}"/>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BE71111C-EEFB-F668-D443-CBA04B81D898}"/>
              </a:ext>
            </a:extLst>
          </p:cNvPr>
          <p:cNvSpPr>
            <a:spLocks noGrp="1"/>
          </p:cNvSpPr>
          <p:nvPr>
            <p:ph type="title" idx="2"/>
          </p:nvPr>
        </p:nvSpPr>
        <p:spPr>
          <a:xfrm>
            <a:off x="1179800" y="1648150"/>
            <a:ext cx="4521065" cy="2202450"/>
          </a:xfrm>
        </p:spPr>
        <p:txBody>
          <a:bodyPr/>
          <a:lstStyle/>
          <a:p>
            <a:pPr lvl="0" algn="l"/>
            <a:r>
              <a:rPr lang="en-US" sz="4600" dirty="0"/>
              <a:t>Free Sulfur Dioxide &amp; Total Sulfur Dioxide </a:t>
            </a:r>
          </a:p>
        </p:txBody>
      </p:sp>
      <p:sp>
        <p:nvSpPr>
          <p:cNvPr id="28" name="Subtitle 27">
            <a:extLst>
              <a:ext uri="{FF2B5EF4-FFF2-40B4-BE49-F238E27FC236}">
                <a16:creationId xmlns:a16="http://schemas.microsoft.com/office/drawing/2014/main" id="{E984B6E7-135B-367F-7D3E-97616B6AA634}"/>
              </a:ext>
            </a:extLst>
          </p:cNvPr>
          <p:cNvSpPr>
            <a:spLocks noGrp="1"/>
          </p:cNvSpPr>
          <p:nvPr>
            <p:ph type="subTitle" idx="1"/>
          </p:nvPr>
        </p:nvSpPr>
        <p:spPr/>
        <p:txBody>
          <a:bodyPr/>
          <a:lstStyle/>
          <a:p>
            <a:r>
              <a:rPr lang="en-US" dirty="0"/>
              <a:t>Bryan Thomas</a:t>
            </a:r>
          </a:p>
        </p:txBody>
      </p:sp>
    </p:spTree>
    <p:extLst>
      <p:ext uri="{BB962C8B-B14F-4D97-AF65-F5344CB8AC3E}">
        <p14:creationId xmlns:p14="http://schemas.microsoft.com/office/powerpoint/2010/main" val="9554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7009-0B5D-F8F0-11C1-665F430DB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42F20F-6455-9159-6639-EAC46357FC3D}"/>
              </a:ext>
            </a:extLst>
          </p:cNvPr>
          <p:cNvSpPr>
            <a:spLocks noGrp="1"/>
          </p:cNvSpPr>
          <p:nvPr>
            <p:ph type="title"/>
          </p:nvPr>
        </p:nvSpPr>
        <p:spPr/>
        <p:txBody>
          <a:bodyPr/>
          <a:lstStyle/>
          <a:p>
            <a:r>
              <a:rPr lang="en-US" dirty="0"/>
              <a:t>Wine Free &amp; Total Sulfur Dioxides</a:t>
            </a:r>
          </a:p>
        </p:txBody>
      </p:sp>
      <p:sp>
        <p:nvSpPr>
          <p:cNvPr id="5" name="Subtitle 4">
            <a:extLst>
              <a:ext uri="{FF2B5EF4-FFF2-40B4-BE49-F238E27FC236}">
                <a16:creationId xmlns:a16="http://schemas.microsoft.com/office/drawing/2014/main" id="{AE5CC6AD-95CE-97AA-4B3C-4EB3ABA5E05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0C5A0C-0301-0716-D97E-FC107FF7BB7F}"/>
              </a:ext>
            </a:extLst>
          </p:cNvPr>
          <p:cNvSpPr>
            <a:spLocks noGrp="1"/>
          </p:cNvSpPr>
          <p:nvPr>
            <p:ph type="subTitle" idx="2"/>
          </p:nvPr>
        </p:nvSpPr>
        <p:spPr/>
        <p:txBody>
          <a:bodyPr/>
          <a:lstStyle/>
          <a:p>
            <a:pPr marL="139700" indent="0">
              <a:buNone/>
            </a:pPr>
            <a:endParaRPr lang="en-US" dirty="0"/>
          </a:p>
        </p:txBody>
      </p:sp>
      <p:pic>
        <p:nvPicPr>
          <p:cNvPr id="3" name="Content Placeholder 2" descr="A graph of colored lines&#10;&#10;Description automatically generated with medium confidence">
            <a:extLst>
              <a:ext uri="{FF2B5EF4-FFF2-40B4-BE49-F238E27FC236}">
                <a16:creationId xmlns:a16="http://schemas.microsoft.com/office/drawing/2014/main" id="{8F943DC4-48BB-9DCD-93C0-7B0C15209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176" y="1552460"/>
            <a:ext cx="6553624" cy="4586207"/>
          </a:xfrm>
          <a:prstGeom prst="rect">
            <a:avLst/>
          </a:prstGeom>
        </p:spPr>
      </p:pic>
      <p:sp>
        <p:nvSpPr>
          <p:cNvPr id="2" name="Slide Number Placeholder 1">
            <a:extLst>
              <a:ext uri="{FF2B5EF4-FFF2-40B4-BE49-F238E27FC236}">
                <a16:creationId xmlns:a16="http://schemas.microsoft.com/office/drawing/2014/main" id="{B0D079FB-7185-51AC-5B53-97DD00A377A1}"/>
              </a:ext>
            </a:extLst>
          </p:cNvPr>
          <p:cNvSpPr>
            <a:spLocks noGrp="1"/>
          </p:cNvSpPr>
          <p:nvPr>
            <p:ph type="sldNum" sz="quarter" idx="12"/>
          </p:nvPr>
        </p:nvSpPr>
        <p:spPr/>
        <p:txBody>
          <a:bodyPr/>
          <a:lstStyle/>
          <a:p>
            <a:fld id="{F405B38B-2E0A-46BC-9392-E70CB3DE098D}" type="slidenum">
              <a:rPr lang="en-US" smtClean="0"/>
              <a:t>14</a:t>
            </a:fld>
            <a:endParaRPr lang="en-US"/>
          </a:p>
        </p:txBody>
      </p:sp>
    </p:spTree>
    <p:extLst>
      <p:ext uri="{BB962C8B-B14F-4D97-AF65-F5344CB8AC3E}">
        <p14:creationId xmlns:p14="http://schemas.microsoft.com/office/powerpoint/2010/main" val="11974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E519-E00E-0ED3-B579-ED4873EFBD7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33FA8FA-697A-B4A1-5A12-F28594BA3D31}"/>
              </a:ext>
            </a:extLst>
          </p:cNvPr>
          <p:cNvSpPr>
            <a:spLocks noGrp="1"/>
          </p:cNvSpPr>
          <p:nvPr>
            <p:ph type="title"/>
          </p:nvPr>
        </p:nvSpPr>
        <p:spPr/>
        <p:txBody>
          <a:bodyPr/>
          <a:lstStyle/>
          <a:p>
            <a:r>
              <a:rPr lang="en-US" dirty="0"/>
              <a:t>Wine Sulfur Dioxide Content</a:t>
            </a:r>
          </a:p>
        </p:txBody>
      </p:sp>
      <p:pic>
        <p:nvPicPr>
          <p:cNvPr id="3" name="Content Placeholder 2">
            <a:extLst>
              <a:ext uri="{FF2B5EF4-FFF2-40B4-BE49-F238E27FC236}">
                <a16:creationId xmlns:a16="http://schemas.microsoft.com/office/drawing/2014/main" id="{492F4F20-1700-5AA0-FD25-EA9E7D6A40D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200155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94348-93DD-2820-E42E-4C289829E71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D866551-FC89-D2FB-47B8-F0E0AEBB5DD0}"/>
              </a:ext>
            </a:extLst>
          </p:cNvPr>
          <p:cNvSpPr>
            <a:spLocks noGrp="1"/>
          </p:cNvSpPr>
          <p:nvPr>
            <p:ph type="title"/>
          </p:nvPr>
        </p:nvSpPr>
        <p:spPr/>
        <p:txBody>
          <a:bodyPr/>
          <a:lstStyle/>
          <a:p>
            <a:r>
              <a:rPr lang="en-US" dirty="0"/>
              <a:t>Sulfur Dioxide Importance</a:t>
            </a:r>
          </a:p>
        </p:txBody>
      </p:sp>
      <p:pic>
        <p:nvPicPr>
          <p:cNvPr id="3" name="Content Placeholder 2">
            <a:extLst>
              <a:ext uri="{FF2B5EF4-FFF2-40B4-BE49-F238E27FC236}">
                <a16:creationId xmlns:a16="http://schemas.microsoft.com/office/drawing/2014/main" id="{F484B24C-719A-4B69-9640-0B579F22D66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92903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BDCAF-C197-AD7B-1D6F-DE421DAC766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9D9A4DBC-6262-4407-BD76-50FE5EA7B284}"/>
              </a:ext>
            </a:extLst>
          </p:cNvPr>
          <p:cNvSpPr>
            <a:spLocks noGrp="1"/>
          </p:cNvSpPr>
          <p:nvPr>
            <p:ph type="title" idx="2"/>
          </p:nvPr>
        </p:nvSpPr>
        <p:spPr>
          <a:xfrm>
            <a:off x="1179800" y="1648150"/>
            <a:ext cx="4521065" cy="2202450"/>
          </a:xfrm>
        </p:spPr>
        <p:txBody>
          <a:bodyPr/>
          <a:lstStyle/>
          <a:p>
            <a:pPr lvl="0" algn="l"/>
            <a:r>
              <a:rPr lang="en-US" sz="4600" dirty="0"/>
              <a:t>Density &amp; pH</a:t>
            </a:r>
          </a:p>
        </p:txBody>
      </p:sp>
      <p:sp>
        <p:nvSpPr>
          <p:cNvPr id="28" name="Subtitle 27">
            <a:extLst>
              <a:ext uri="{FF2B5EF4-FFF2-40B4-BE49-F238E27FC236}">
                <a16:creationId xmlns:a16="http://schemas.microsoft.com/office/drawing/2014/main" id="{0E554286-5319-150F-5700-5D53C8FDC852}"/>
              </a:ext>
            </a:extLst>
          </p:cNvPr>
          <p:cNvSpPr>
            <a:spLocks noGrp="1"/>
          </p:cNvSpPr>
          <p:nvPr>
            <p:ph type="subTitle" idx="1"/>
          </p:nvPr>
        </p:nvSpPr>
        <p:spPr/>
        <p:txBody>
          <a:bodyPr/>
          <a:lstStyle/>
          <a:p>
            <a:r>
              <a:rPr lang="en-US" dirty="0"/>
              <a:t>Aaron Wood</a:t>
            </a:r>
          </a:p>
        </p:txBody>
      </p:sp>
    </p:spTree>
    <p:extLst>
      <p:ext uri="{BB962C8B-B14F-4D97-AF65-F5344CB8AC3E}">
        <p14:creationId xmlns:p14="http://schemas.microsoft.com/office/powerpoint/2010/main" val="88997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69DC7-6668-A7C9-6FBC-443E9140357E}"/>
              </a:ext>
            </a:extLst>
          </p:cNvPr>
          <p:cNvSpPr>
            <a:spLocks noGrp="1"/>
          </p:cNvSpPr>
          <p:nvPr>
            <p:ph type="title"/>
          </p:nvPr>
        </p:nvSpPr>
        <p:spPr>
          <a:xfrm>
            <a:off x="1989700" y="757733"/>
            <a:ext cx="7718800" cy="919200"/>
          </a:xfrm>
        </p:spPr>
        <p:txBody>
          <a:bodyPr/>
          <a:lstStyle/>
          <a:p>
            <a:r>
              <a:rPr lang="en-US" dirty="0"/>
              <a:t>Wine Density &amp; pH</a:t>
            </a:r>
          </a:p>
        </p:txBody>
      </p:sp>
      <p:sp>
        <p:nvSpPr>
          <p:cNvPr id="5" name="Subtitle 4">
            <a:extLst>
              <a:ext uri="{FF2B5EF4-FFF2-40B4-BE49-F238E27FC236}">
                <a16:creationId xmlns:a16="http://schemas.microsoft.com/office/drawing/2014/main" id="{87B6BCB5-A8FE-10E1-56DB-BA0A552C187B}"/>
              </a:ext>
            </a:extLst>
          </p:cNvPr>
          <p:cNvSpPr>
            <a:spLocks noGrp="1"/>
          </p:cNvSpPr>
          <p:nvPr>
            <p:ph type="subTitle" idx="1"/>
          </p:nvPr>
        </p:nvSpPr>
        <p:spPr>
          <a:xfrm>
            <a:off x="2722000" y="2218667"/>
            <a:ext cx="6254200" cy="721200"/>
          </a:xfrm>
        </p:spPr>
        <p:txBody>
          <a:bodyPr/>
          <a:lstStyle/>
          <a:p>
            <a:r>
              <a:rPr lang="en-US" dirty="0"/>
              <a:t>Aaron Wood</a:t>
            </a:r>
          </a:p>
        </p:txBody>
      </p:sp>
      <p:sp>
        <p:nvSpPr>
          <p:cNvPr id="6" name="Subtitle 5">
            <a:extLst>
              <a:ext uri="{FF2B5EF4-FFF2-40B4-BE49-F238E27FC236}">
                <a16:creationId xmlns:a16="http://schemas.microsoft.com/office/drawing/2014/main" id="{AC0E6031-AA67-8589-9D18-355CB6BC12CA}"/>
              </a:ext>
            </a:extLst>
          </p:cNvPr>
          <p:cNvSpPr>
            <a:spLocks noGrp="1"/>
          </p:cNvSpPr>
          <p:nvPr>
            <p:ph type="subTitle" idx="2"/>
          </p:nvPr>
        </p:nvSpPr>
        <p:spPr/>
        <p:txBody>
          <a:bodyPr/>
          <a:lstStyle/>
          <a:p>
            <a:pPr marL="139700" indent="0">
              <a:buNone/>
            </a:pPr>
            <a:r>
              <a:rPr lang="en-US" dirty="0"/>
              <a:t>Wine density refers to the amount of dissolved solids (e.g. – sugars) dissolved in the wine. Dryer wines have lower densities than sweeter wines.</a:t>
            </a:r>
          </a:p>
          <a:p>
            <a:pPr marL="139700" indent="0">
              <a:buNone/>
            </a:pPr>
            <a:r>
              <a:rPr lang="en-US" dirty="0"/>
              <a:t>Wine pH refers to the acidity of the wine. Wine pH will impact the taste, color, and aging of the wine.</a:t>
            </a:r>
          </a:p>
        </p:txBody>
      </p:sp>
      <p:sp>
        <p:nvSpPr>
          <p:cNvPr id="2" name="Slide Number Placeholder 1">
            <a:extLst>
              <a:ext uri="{FF2B5EF4-FFF2-40B4-BE49-F238E27FC236}">
                <a16:creationId xmlns:a16="http://schemas.microsoft.com/office/drawing/2014/main" id="{C4528811-4D37-4F9D-7817-037ADA0C3326}"/>
              </a:ext>
            </a:extLst>
          </p:cNvPr>
          <p:cNvSpPr>
            <a:spLocks noGrp="1"/>
          </p:cNvSpPr>
          <p:nvPr>
            <p:ph type="sldNum" sz="quarter" idx="12"/>
          </p:nvPr>
        </p:nvSpPr>
        <p:spPr/>
        <p:txBody>
          <a:bodyPr/>
          <a:lstStyle/>
          <a:p>
            <a:fld id="{F405B38B-2E0A-46BC-9392-E70CB3DE098D}" type="slidenum">
              <a:rPr lang="en-US" smtClean="0"/>
              <a:t>18</a:t>
            </a:fld>
            <a:endParaRPr lang="en-US"/>
          </a:p>
        </p:txBody>
      </p:sp>
    </p:spTree>
    <p:extLst>
      <p:ext uri="{BB962C8B-B14F-4D97-AF65-F5344CB8AC3E}">
        <p14:creationId xmlns:p14="http://schemas.microsoft.com/office/powerpoint/2010/main" val="352172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EEC81-2C04-8C77-B2CA-1F1662C7D8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F73ECF-8D23-58A9-0E94-3C20D34634BA}"/>
              </a:ext>
            </a:extLst>
          </p:cNvPr>
          <p:cNvSpPr>
            <a:spLocks noGrp="1"/>
          </p:cNvSpPr>
          <p:nvPr>
            <p:ph type="title"/>
          </p:nvPr>
        </p:nvSpPr>
        <p:spPr>
          <a:xfrm>
            <a:off x="1989700" y="757733"/>
            <a:ext cx="7718800" cy="919200"/>
          </a:xfrm>
        </p:spPr>
        <p:txBody>
          <a:bodyPr/>
          <a:lstStyle/>
          <a:p>
            <a:r>
              <a:rPr lang="en-US" dirty="0"/>
              <a:t>Accuracy Issues</a:t>
            </a:r>
          </a:p>
        </p:txBody>
      </p:sp>
      <p:sp>
        <p:nvSpPr>
          <p:cNvPr id="2" name="Slide Number Placeholder 1">
            <a:extLst>
              <a:ext uri="{FF2B5EF4-FFF2-40B4-BE49-F238E27FC236}">
                <a16:creationId xmlns:a16="http://schemas.microsoft.com/office/drawing/2014/main" id="{83C3BAAC-9B0C-4294-846E-D313CE488D4D}"/>
              </a:ext>
            </a:extLst>
          </p:cNvPr>
          <p:cNvSpPr>
            <a:spLocks noGrp="1"/>
          </p:cNvSpPr>
          <p:nvPr>
            <p:ph type="sldNum" sz="quarter" idx="12"/>
          </p:nvPr>
        </p:nvSpPr>
        <p:spPr/>
        <p:txBody>
          <a:bodyPr/>
          <a:lstStyle/>
          <a:p>
            <a:fld id="{F405B38B-2E0A-46BC-9392-E70CB3DE098D}" type="slidenum">
              <a:rPr lang="en-US" smtClean="0"/>
              <a:t>19</a:t>
            </a:fld>
            <a:endParaRPr lang="en-US"/>
          </a:p>
        </p:txBody>
      </p:sp>
      <p:pic>
        <p:nvPicPr>
          <p:cNvPr id="9" name="Picture 8" descr="A graph of a graph showing different colored squares&#10;&#10;Description automatically generated with medium confidence">
            <a:extLst>
              <a:ext uri="{FF2B5EF4-FFF2-40B4-BE49-F238E27FC236}">
                <a16:creationId xmlns:a16="http://schemas.microsoft.com/office/drawing/2014/main" id="{25FB3CF4-9909-24E2-A265-5614ABB98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760" y="1854377"/>
            <a:ext cx="6758479" cy="4399461"/>
          </a:xfrm>
          <a:prstGeom prst="rect">
            <a:avLst/>
          </a:prstGeom>
        </p:spPr>
      </p:pic>
    </p:spTree>
    <p:extLst>
      <p:ext uri="{BB962C8B-B14F-4D97-AF65-F5344CB8AC3E}">
        <p14:creationId xmlns:p14="http://schemas.microsoft.com/office/powerpoint/2010/main" val="238390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BD9902-6405-7E90-AD75-322A0A84AA3A}"/>
              </a:ext>
            </a:extLst>
          </p:cNvPr>
          <p:cNvSpPr>
            <a:spLocks noGrp="1"/>
          </p:cNvSpPr>
          <p:nvPr>
            <p:ph type="title"/>
          </p:nvPr>
        </p:nvSpPr>
        <p:spPr/>
        <p:txBody>
          <a:bodyPr wrap="square" anchor="t">
            <a:normAutofit/>
          </a:bodyPr>
          <a:lstStyle/>
          <a:p>
            <a:r>
              <a:rPr lang="en-US" dirty="0"/>
              <a:t>Red Wine Break Down - Agenda</a:t>
            </a:r>
          </a:p>
        </p:txBody>
      </p:sp>
      <p:graphicFrame>
        <p:nvGraphicFramePr>
          <p:cNvPr id="8" name="Text Placeholder 5">
            <a:extLst>
              <a:ext uri="{FF2B5EF4-FFF2-40B4-BE49-F238E27FC236}">
                <a16:creationId xmlns:a16="http://schemas.microsoft.com/office/drawing/2014/main" id="{81031579-F35E-34C5-5283-6E4F40FBE3C2}"/>
              </a:ext>
            </a:extLst>
          </p:cNvPr>
          <p:cNvGraphicFramePr/>
          <p:nvPr>
            <p:extLst>
              <p:ext uri="{D42A27DB-BD31-4B8C-83A1-F6EECF244321}">
                <p14:modId xmlns:p14="http://schemas.microsoft.com/office/powerpoint/2010/main" val="60990812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18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23BEC3-26CE-6E41-DB1B-A85B73D0086E}"/>
              </a:ext>
            </a:extLst>
          </p:cNvPr>
          <p:cNvSpPr>
            <a:spLocks noGrp="1"/>
          </p:cNvSpPr>
          <p:nvPr>
            <p:ph type="title"/>
          </p:nvPr>
        </p:nvSpPr>
        <p:spPr/>
        <p:txBody>
          <a:bodyPr/>
          <a:lstStyle/>
          <a:p>
            <a:r>
              <a:rPr lang="en-US" dirty="0"/>
              <a:t>Wine Density</a:t>
            </a:r>
          </a:p>
        </p:txBody>
      </p:sp>
      <p:pic>
        <p:nvPicPr>
          <p:cNvPr id="3" name="Content Placeholder 2" descr="A graph with blue and red lines&#10;&#10;Description automatically generated">
            <a:extLst>
              <a:ext uri="{FF2B5EF4-FFF2-40B4-BE49-F238E27FC236}">
                <a16:creationId xmlns:a16="http://schemas.microsoft.com/office/drawing/2014/main" id="{B3103011-D26D-B1F6-E9FD-65A8927E64C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68724" y="1975799"/>
            <a:ext cx="5349251" cy="4160528"/>
          </a:xfrm>
        </p:spPr>
      </p:pic>
      <p:sp>
        <p:nvSpPr>
          <p:cNvPr id="8" name="Text Placeholder 7">
            <a:extLst>
              <a:ext uri="{FF2B5EF4-FFF2-40B4-BE49-F238E27FC236}">
                <a16:creationId xmlns:a16="http://schemas.microsoft.com/office/drawing/2014/main" id="{8DBF71BC-E3BB-8009-9908-F06C80D7DED3}"/>
              </a:ext>
            </a:extLst>
          </p:cNvPr>
          <p:cNvSpPr>
            <a:spLocks noGrp="1"/>
          </p:cNvSpPr>
          <p:nvPr>
            <p:ph type="body" sz="quarter" idx="11"/>
          </p:nvPr>
        </p:nvSpPr>
        <p:spPr/>
        <p:txBody>
          <a:bodyPr>
            <a:normAutofit/>
          </a:bodyPr>
          <a:lstStyle/>
          <a:p>
            <a:pPr>
              <a:lnSpc>
                <a:spcPct val="90000"/>
              </a:lnSpc>
              <a:spcAft>
                <a:spcPts val="600"/>
              </a:spcAft>
            </a:pPr>
            <a:r>
              <a:rPr lang="en-US" sz="1800" dirty="0"/>
              <a:t>Modeled density for quality wine is .9948 g/</a:t>
            </a:r>
            <a:r>
              <a:rPr lang="en-US" sz="1800" dirty="0" err="1"/>
              <a:t>mL.</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44%.</a:t>
            </a:r>
          </a:p>
          <a:p>
            <a:pPr marL="457200" indent="-317500">
              <a:lnSpc>
                <a:spcPct val="90000"/>
              </a:lnSpc>
              <a:spcAft>
                <a:spcPts val="600"/>
              </a:spcAft>
              <a:buClr>
                <a:schemeClr val="dk2"/>
              </a:buClr>
              <a:buSzPts val="1400"/>
              <a:buFont typeface="Open Sans"/>
              <a:buChar char="●"/>
            </a:pPr>
            <a:r>
              <a:rPr lang="en-US" sz="1800" dirty="0"/>
              <a:t>Random Forest accuracy is 46%.</a:t>
            </a:r>
          </a:p>
          <a:p>
            <a:pPr marL="457200" indent="-317500">
              <a:lnSpc>
                <a:spcPct val="90000"/>
              </a:lnSpc>
              <a:spcAft>
                <a:spcPts val="600"/>
              </a:spcAft>
              <a:buClr>
                <a:schemeClr val="dk2"/>
              </a:buClr>
              <a:buSzPts val="1400"/>
              <a:buFont typeface="Open Sans"/>
              <a:buChar char="●"/>
            </a:pPr>
            <a:r>
              <a:rPr lang="en-US" sz="1800" dirty="0"/>
              <a:t>Wine density is NOT an appropriate measure for predicting wine quality. Sufficient accuracy could not be obtained by the models targeting standalone physiochemical density and the mean may be just as useful within the density data</a:t>
            </a:r>
          </a:p>
        </p:txBody>
      </p:sp>
    </p:spTree>
    <p:extLst>
      <p:ext uri="{BB962C8B-B14F-4D97-AF65-F5344CB8AC3E}">
        <p14:creationId xmlns:p14="http://schemas.microsoft.com/office/powerpoint/2010/main" val="1765651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49B7-E428-B390-1545-B39D4F1214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93E8701-D903-CD12-3095-D4446BD3E7B7}"/>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7A734195-21EF-BBB5-5344-4B157E92011C}"/>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p:blipFill>
        <p:spPr>
          <a:xfrm>
            <a:off x="1202526" y="1987991"/>
            <a:ext cx="5181611" cy="4136144"/>
          </a:xfrm>
          <a:noFill/>
        </p:spPr>
      </p:pic>
      <p:sp>
        <p:nvSpPr>
          <p:cNvPr id="8" name="Text Placeholder 7">
            <a:extLst>
              <a:ext uri="{FF2B5EF4-FFF2-40B4-BE49-F238E27FC236}">
                <a16:creationId xmlns:a16="http://schemas.microsoft.com/office/drawing/2014/main" id="{42D749B6-072F-8A3F-D40D-E6A37E875BCA}"/>
              </a:ext>
            </a:extLst>
          </p:cNvPr>
          <p:cNvSpPr>
            <a:spLocks noGrp="1"/>
          </p:cNvSpPr>
          <p:nvPr>
            <p:ph type="body" sz="quarter" idx="11"/>
          </p:nvPr>
        </p:nvSpPr>
        <p:spPr/>
        <p:txBody>
          <a:bodyPr wrap="square" anchor="t">
            <a:normAutofit/>
          </a:bodyPr>
          <a:lstStyle/>
          <a:p>
            <a:pPr>
              <a:lnSpc>
                <a:spcPct val="90000"/>
              </a:lnSpc>
              <a:spcAft>
                <a:spcPts val="600"/>
              </a:spcAft>
            </a:pPr>
            <a:r>
              <a:rPr lang="en-US" sz="1800" dirty="0"/>
              <a:t>Modeled pH for quality wine </a:t>
            </a:r>
            <a:r>
              <a:rPr lang="en-US" sz="1800"/>
              <a:t>is 3.26.</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42%.</a:t>
            </a:r>
          </a:p>
          <a:p>
            <a:pPr marL="457200" indent="-317500">
              <a:lnSpc>
                <a:spcPct val="90000"/>
              </a:lnSpc>
              <a:spcAft>
                <a:spcPts val="600"/>
              </a:spcAft>
              <a:buClr>
                <a:schemeClr val="dk2"/>
              </a:buClr>
              <a:buSzPts val="1400"/>
              <a:buFont typeface="Open Sans"/>
              <a:buChar char="●"/>
            </a:pPr>
            <a:r>
              <a:rPr lang="en-US" sz="1800" dirty="0"/>
              <a:t>Random Forest accuracy is 41%.</a:t>
            </a:r>
          </a:p>
          <a:p>
            <a:pPr marL="457200" indent="-317500">
              <a:lnSpc>
                <a:spcPct val="90000"/>
              </a:lnSpc>
              <a:spcAft>
                <a:spcPts val="600"/>
              </a:spcAft>
              <a:buClr>
                <a:schemeClr val="dk2"/>
              </a:buClr>
              <a:buSzPts val="1400"/>
              <a:buFont typeface="Open Sans"/>
              <a:buChar char="●"/>
            </a:pPr>
            <a:r>
              <a:rPr lang="en-US" sz="1800" dirty="0"/>
              <a:t>Wine pH is NOT an appropriate measure for predicting wine quality. Sufficient accuracy could not be obtained by the models targeting standalone physiochemical density and the mean may be just as useful within the pH data.</a:t>
            </a:r>
          </a:p>
        </p:txBody>
      </p:sp>
    </p:spTree>
    <p:extLst>
      <p:ext uri="{BB962C8B-B14F-4D97-AF65-F5344CB8AC3E}">
        <p14:creationId xmlns:p14="http://schemas.microsoft.com/office/powerpoint/2010/main" val="370346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A2679-542E-20FC-82A0-D320FCDDB52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75DDFC61-587F-7855-A4EA-58FA974398E2}"/>
              </a:ext>
            </a:extLst>
          </p:cNvPr>
          <p:cNvSpPr>
            <a:spLocks noGrp="1"/>
          </p:cNvSpPr>
          <p:nvPr>
            <p:ph type="title" idx="2"/>
          </p:nvPr>
        </p:nvSpPr>
        <p:spPr>
          <a:xfrm>
            <a:off x="1179800" y="1648150"/>
            <a:ext cx="4521065" cy="2202450"/>
          </a:xfrm>
        </p:spPr>
        <p:txBody>
          <a:bodyPr/>
          <a:lstStyle/>
          <a:p>
            <a:pPr lvl="0" algn="l"/>
            <a:r>
              <a:rPr lang="en-US" sz="4600" dirty="0"/>
              <a:t>Sulfates &amp; Chlorides</a:t>
            </a:r>
          </a:p>
        </p:txBody>
      </p:sp>
      <p:sp>
        <p:nvSpPr>
          <p:cNvPr id="28" name="Subtitle 27">
            <a:extLst>
              <a:ext uri="{FF2B5EF4-FFF2-40B4-BE49-F238E27FC236}">
                <a16:creationId xmlns:a16="http://schemas.microsoft.com/office/drawing/2014/main" id="{214C7032-2F16-0420-B7F9-3F81E4F47716}"/>
              </a:ext>
            </a:extLst>
          </p:cNvPr>
          <p:cNvSpPr>
            <a:spLocks noGrp="1"/>
          </p:cNvSpPr>
          <p:nvPr>
            <p:ph type="subTitle" idx="1"/>
          </p:nvPr>
        </p:nvSpPr>
        <p:spPr/>
        <p:txBody>
          <a:bodyPr/>
          <a:lstStyle/>
          <a:p>
            <a:r>
              <a:rPr lang="en-US" dirty="0"/>
              <a:t>Barry Maldonado</a:t>
            </a:r>
          </a:p>
        </p:txBody>
      </p:sp>
    </p:spTree>
    <p:extLst>
      <p:ext uri="{BB962C8B-B14F-4D97-AF65-F5344CB8AC3E}">
        <p14:creationId xmlns:p14="http://schemas.microsoft.com/office/powerpoint/2010/main" val="24437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539B-2591-5A7C-BEBF-83FE9B8CA48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706CFDD-49B9-1AA4-B0D8-75B9ED0E3C56}"/>
              </a:ext>
            </a:extLst>
          </p:cNvPr>
          <p:cNvSpPr>
            <a:spLocks noGrp="1"/>
          </p:cNvSpPr>
          <p:nvPr>
            <p:ph type="title"/>
          </p:nvPr>
        </p:nvSpPr>
        <p:spPr/>
        <p:txBody>
          <a:bodyPr wrap="square" anchor="t">
            <a:normAutofit/>
          </a:bodyPr>
          <a:lstStyle/>
          <a:p>
            <a:pPr>
              <a:lnSpc>
                <a:spcPct val="90000"/>
              </a:lnSpc>
            </a:pPr>
            <a:r>
              <a:rPr lang="en-US" sz="4000" dirty="0"/>
              <a:t>Wine Sulfates &amp; Chlorides</a:t>
            </a:r>
          </a:p>
        </p:txBody>
      </p:sp>
      <p:pic>
        <p:nvPicPr>
          <p:cNvPr id="3" name="Content Placeholder 2">
            <a:extLst>
              <a:ext uri="{FF2B5EF4-FFF2-40B4-BE49-F238E27FC236}">
                <a16:creationId xmlns:a16="http://schemas.microsoft.com/office/drawing/2014/main" id="{87BBB29F-3BEE-0D88-D139-8309FD7B0DF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584A80AB-E751-900F-A894-670ACE00AA48}"/>
              </a:ext>
            </a:extLst>
          </p:cNvPr>
          <p:cNvSpPr>
            <a:spLocks noGrp="1"/>
          </p:cNvSpPr>
          <p:nvPr>
            <p:ph type="body" sz="quarter" idx="11"/>
          </p:nvPr>
        </p:nvSpPr>
        <p:spPr/>
        <p:txBody>
          <a:bodyPr wrap="square" anchor="t">
            <a:normAutofit fontScale="92500" lnSpcReduction="10000"/>
          </a:bodyPr>
          <a:lstStyle/>
          <a:p>
            <a:pPr marL="139700" indent="0" rtl="0">
              <a:buNone/>
            </a:pPr>
            <a:r>
              <a:rPr lang="en-US" sz="1400" b="0" i="0" u="none" strike="noStrike" dirty="0">
                <a:solidFill>
                  <a:srgbClr val="000000"/>
                </a:solidFill>
                <a:effectLst/>
                <a:latin typeface="Arial" panose="020B0604020202020204" pitchFamily="34" charset="0"/>
              </a:rPr>
              <a:t>Key Findings:</a:t>
            </a:r>
          </a:p>
          <a:p>
            <a:pPr marL="139700" indent="0" rtl="0">
              <a:buNone/>
            </a:pPr>
            <a:r>
              <a:rPr lang="en-US" sz="1400" b="0" i="0" u="none" strike="noStrike" dirty="0">
                <a:solidFill>
                  <a:srgbClr val="000000"/>
                </a:solidFill>
                <a:effectLst/>
                <a:latin typeface="Arial" panose="020B0604020202020204" pitchFamily="34" charset="0"/>
              </a:rPr>
              <a:t>1. Clustering Results:</a:t>
            </a:r>
          </a:p>
          <a:p>
            <a:pPr marL="139700" indent="0" rtl="0">
              <a:buNone/>
            </a:pPr>
            <a:r>
              <a:rPr lang="en-US" sz="1400" b="0" i="0" u="none" strike="noStrike" dirty="0">
                <a:solidFill>
                  <a:srgbClr val="000000"/>
                </a:solidFill>
                <a:effectLst/>
                <a:latin typeface="Arial" panose="020B0604020202020204" pitchFamily="34" charset="0"/>
              </a:rPr>
              <a:t>- Cluster 1: Highest average quality (6.06), associated with moderate Sulphates and Chlorides.</a:t>
            </a:r>
          </a:p>
          <a:p>
            <a:pPr marL="139700" indent="0" rtl="0">
              <a:buNone/>
            </a:pPr>
            <a:r>
              <a:rPr lang="en-US" sz="1400" b="0" i="0" u="none" strike="noStrike" dirty="0">
                <a:solidFill>
                  <a:srgbClr val="000000"/>
                </a:solidFill>
                <a:effectLst/>
                <a:latin typeface="Arial" panose="020B0604020202020204" pitchFamily="34" charset="0"/>
              </a:rPr>
              <a:t>- Cluster 0: Intermediate quality (5.48), balanced feature values.</a:t>
            </a:r>
          </a:p>
          <a:p>
            <a:pPr marL="139700" indent="0" rtl="0">
              <a:buNone/>
            </a:pPr>
            <a:r>
              <a:rPr lang="en-US" sz="1400" b="0" i="0" u="none" strike="noStrike" dirty="0">
                <a:solidFill>
                  <a:srgbClr val="000000"/>
                </a:solidFill>
                <a:effectLst/>
                <a:latin typeface="Arial" panose="020B0604020202020204" pitchFamily="34" charset="0"/>
              </a:rPr>
              <a:t>- Cluster 2: Lowest average quality (5.29), driven by high Sulphates and very high Chlorides.</a:t>
            </a:r>
          </a:p>
          <a:p>
            <a:pPr marL="139700" indent="0" rtl="0">
              <a:buNone/>
            </a:pPr>
            <a:r>
              <a:rPr lang="en-US" sz="1400" b="0" i="0" u="none" strike="noStrike" dirty="0">
                <a:solidFill>
                  <a:srgbClr val="000000"/>
                </a:solidFill>
                <a:effectLst/>
                <a:latin typeface="Arial" panose="020B0604020202020204" pitchFamily="34" charset="0"/>
              </a:rPr>
              <a:t>2. Feature Importance:</a:t>
            </a:r>
          </a:p>
          <a:p>
            <a:pPr marL="139700" indent="0" rtl="0">
              <a:buNone/>
            </a:pPr>
            <a:r>
              <a:rPr lang="en-US" sz="1400" b="0" i="0" u="none" strike="noStrike" dirty="0">
                <a:solidFill>
                  <a:srgbClr val="000000"/>
                </a:solidFill>
                <a:effectLst/>
                <a:latin typeface="Arial" panose="020B0604020202020204" pitchFamily="34" charset="0"/>
              </a:rPr>
              <a:t>- Sulphates contributed significantly to the prediction of wine quality, positively impacting quality in moderate ranges.</a:t>
            </a:r>
          </a:p>
          <a:p>
            <a:pPr marL="139700" indent="0" rtl="0">
              <a:buNone/>
            </a:pPr>
            <a:r>
              <a:rPr lang="en-US" sz="1400" b="0" i="0" u="none" strike="noStrike" dirty="0">
                <a:solidFill>
                  <a:srgbClr val="000000"/>
                </a:solidFill>
                <a:effectLst/>
                <a:latin typeface="Arial" panose="020B0604020202020204" pitchFamily="34" charset="0"/>
              </a:rPr>
              <a:t>- Chlorides had a smaller influence, negatively impacting quality when values were high.</a:t>
            </a:r>
          </a:p>
          <a:p>
            <a:pPr marL="139700" indent="0" rtl="0">
              <a:buNone/>
            </a:pPr>
            <a:r>
              <a:rPr lang="en-US" sz="1400" b="0" i="0" u="none" strike="noStrike" dirty="0">
                <a:solidFill>
                  <a:srgbClr val="000000"/>
                </a:solidFill>
                <a:effectLst/>
                <a:latin typeface="Arial" panose="020B0604020202020204" pitchFamily="34" charset="0"/>
              </a:rPr>
              <a:t>3. Supervised Model Performance:</a:t>
            </a:r>
          </a:p>
          <a:p>
            <a:pPr marL="139700" indent="0" rtl="0">
              <a:buNone/>
            </a:pPr>
            <a:r>
              <a:rPr lang="en-US" sz="1400" b="0" i="0" u="none" strike="noStrike" dirty="0">
                <a:solidFill>
                  <a:srgbClr val="000000"/>
                </a:solidFill>
                <a:effectLst/>
                <a:latin typeface="Arial" panose="020B0604020202020204" pitchFamily="34" charset="0"/>
              </a:rPr>
              <a:t>- Initial Model Accuracy: Approximately X% (replace with actual score).</a:t>
            </a:r>
          </a:p>
          <a:p>
            <a:pPr marL="139700" indent="0" rtl="0">
              <a:buNone/>
            </a:pPr>
            <a:r>
              <a:rPr lang="en-US" sz="1400" b="0" i="0" u="none" strike="noStrike" dirty="0">
                <a:solidFill>
                  <a:srgbClr val="000000"/>
                </a:solidFill>
                <a:effectLst/>
                <a:latin typeface="Arial" panose="020B0604020202020204" pitchFamily="34" charset="0"/>
              </a:rPr>
              <a:t>- Tuned Model Accuracy: Improved to Y% (replace with actual score).</a:t>
            </a:r>
          </a:p>
          <a:p>
            <a:pPr marL="139700" indent="0" rtl="0">
              <a:buNone/>
            </a:pPr>
            <a:r>
              <a:rPr lang="en-US" sz="1400" b="0" i="0" u="none" strike="noStrike" dirty="0">
                <a:solidFill>
                  <a:srgbClr val="000000"/>
                </a:solidFill>
                <a:effectLst/>
                <a:latin typeface="Arial" panose="020B0604020202020204" pitchFamily="34" charset="0"/>
              </a:rPr>
              <a:t>- Classification Report: Showed consistent performance across wine quality categories, with room for improvement in extreme cases.</a:t>
            </a:r>
          </a:p>
        </p:txBody>
      </p:sp>
    </p:spTree>
    <p:extLst>
      <p:ext uri="{BB962C8B-B14F-4D97-AF65-F5344CB8AC3E}">
        <p14:creationId xmlns:p14="http://schemas.microsoft.com/office/powerpoint/2010/main" val="83918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81A9-5305-8021-66E2-C07FE0764E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9E5EEA-88A8-58C3-F1FA-4B15957AACC5}"/>
              </a:ext>
            </a:extLst>
          </p:cNvPr>
          <p:cNvSpPr>
            <a:spLocks noGrp="1"/>
          </p:cNvSpPr>
          <p:nvPr>
            <p:ph type="title"/>
          </p:nvPr>
        </p:nvSpPr>
        <p:spPr/>
        <p:txBody>
          <a:bodyPr wrap="square" anchor="t">
            <a:normAutofit/>
          </a:bodyPr>
          <a:lstStyle/>
          <a:p>
            <a:pPr>
              <a:lnSpc>
                <a:spcPct val="90000"/>
              </a:lnSpc>
            </a:pPr>
            <a:r>
              <a:rPr lang="en-US" sz="4000" dirty="0"/>
              <a:t>Wine Sulfates &amp; Chlorides</a:t>
            </a:r>
          </a:p>
        </p:txBody>
      </p:sp>
      <p:sp>
        <p:nvSpPr>
          <p:cNvPr id="8" name="Text Placeholder 7">
            <a:extLst>
              <a:ext uri="{FF2B5EF4-FFF2-40B4-BE49-F238E27FC236}">
                <a16:creationId xmlns:a16="http://schemas.microsoft.com/office/drawing/2014/main" id="{CB8BF4A9-937F-E41D-C393-24A3F11A998A}"/>
              </a:ext>
            </a:extLst>
          </p:cNvPr>
          <p:cNvSpPr>
            <a:spLocks noGrp="1"/>
          </p:cNvSpPr>
          <p:nvPr>
            <p:ph type="body" sz="quarter" idx="11"/>
          </p:nvPr>
        </p:nvSpPr>
        <p:spPr/>
        <p:txBody>
          <a:bodyPr wrap="square" anchor="t">
            <a:normAutofit/>
          </a:bodyPr>
          <a:lstStyle/>
          <a:p>
            <a:pPr marL="139700" indent="0" rtl="0">
              <a:buNone/>
            </a:pPr>
            <a:r>
              <a:rPr lang="en-US" sz="1400" b="0" i="0" u="none" strike="noStrike" dirty="0">
                <a:solidFill>
                  <a:srgbClr val="000000"/>
                </a:solidFill>
                <a:effectLst/>
                <a:latin typeface="Arial" panose="020B0604020202020204" pitchFamily="34" charset="0"/>
              </a:rPr>
              <a:t>Recommendations For Winemakers:</a:t>
            </a:r>
          </a:p>
          <a:p>
            <a:pPr marL="139700" indent="0" rtl="0">
              <a:buNone/>
            </a:pPr>
            <a:r>
              <a:rPr lang="en-US" sz="1400" b="0" i="0" u="none" strike="noStrike" dirty="0">
                <a:solidFill>
                  <a:srgbClr val="000000"/>
                </a:solidFill>
                <a:effectLst/>
                <a:latin typeface="Arial" panose="020B0604020202020204" pitchFamily="34" charset="0"/>
              </a:rPr>
              <a:t>- Maintain moderate Sulphates and minimize Chlorides to enhance wine quality.</a:t>
            </a:r>
          </a:p>
          <a:p>
            <a:pPr marL="139700" indent="0" rtl="0">
              <a:buNone/>
            </a:pPr>
            <a:r>
              <a:rPr lang="en-US" sz="1400" b="0" i="0" u="none" strike="noStrike" dirty="0">
                <a:solidFill>
                  <a:srgbClr val="000000"/>
                </a:solidFill>
                <a:effectLst/>
                <a:latin typeface="Arial" panose="020B0604020202020204" pitchFamily="34" charset="0"/>
              </a:rPr>
              <a:t>Future Work:</a:t>
            </a:r>
          </a:p>
          <a:p>
            <a:pPr marL="139700" indent="0" rtl="0">
              <a:buNone/>
            </a:pPr>
            <a:r>
              <a:rPr lang="en-US" sz="1400" b="0" i="0" u="none" strike="noStrike" dirty="0">
                <a:solidFill>
                  <a:srgbClr val="000000"/>
                </a:solidFill>
                <a:effectLst/>
                <a:latin typeface="Arial" panose="020B0604020202020204" pitchFamily="34" charset="0"/>
              </a:rPr>
              <a:t>- Incorporate additional physicochemical features (e.g., acidity, alcohol content) for a comprehensive analysis.</a:t>
            </a:r>
          </a:p>
          <a:p>
            <a:pPr marL="139700" indent="0" rtl="0">
              <a:buNone/>
            </a:pPr>
            <a:r>
              <a:rPr lang="en-US" sz="1400" b="0" i="0" u="none" strike="noStrike" dirty="0">
                <a:solidFill>
                  <a:srgbClr val="000000"/>
                </a:solidFill>
                <a:effectLst/>
                <a:latin typeface="Arial" panose="020B0604020202020204" pitchFamily="34" charset="0"/>
              </a:rPr>
              <a:t>- Explore DBSCAN for more flexible clustering to detect noise or outliers.</a:t>
            </a:r>
          </a:p>
          <a:p>
            <a:pPr marL="139700" indent="0" rtl="0">
              <a:buNone/>
            </a:pPr>
            <a:r>
              <a:rPr lang="en-US" sz="1400" b="0" i="0" u="none" strike="noStrike" dirty="0">
                <a:solidFill>
                  <a:srgbClr val="000000"/>
                </a:solidFill>
                <a:effectLst/>
                <a:latin typeface="Arial" panose="020B0604020202020204" pitchFamily="34" charset="0"/>
              </a:rPr>
              <a:t>Model Refinement:</a:t>
            </a:r>
          </a:p>
          <a:p>
            <a:pPr marL="139700" indent="0" rtl="0">
              <a:buNone/>
            </a:pPr>
            <a:r>
              <a:rPr lang="en-US" sz="1400" b="0" i="0" u="none" strike="noStrike" dirty="0">
                <a:solidFill>
                  <a:srgbClr val="000000"/>
                </a:solidFill>
                <a:effectLst/>
                <a:latin typeface="Arial" panose="020B0604020202020204" pitchFamily="34" charset="0"/>
              </a:rPr>
              <a:t>- Continue hyperparameter tuning and consider ensemble methods for improved prediction accuracy</a:t>
            </a:r>
          </a:p>
        </p:txBody>
      </p:sp>
      <p:pic>
        <p:nvPicPr>
          <p:cNvPr id="7" name="Content Placeholder 6">
            <a:extLst>
              <a:ext uri="{FF2B5EF4-FFF2-40B4-BE49-F238E27FC236}">
                <a16:creationId xmlns:a16="http://schemas.microsoft.com/office/drawing/2014/main" id="{9FD25166-631A-9F6D-1971-FF234E51C47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48214" y="1972637"/>
            <a:ext cx="5157712" cy="4165600"/>
          </a:xfrm>
        </p:spPr>
      </p:pic>
    </p:spTree>
    <p:extLst>
      <p:ext uri="{BB962C8B-B14F-4D97-AF65-F5344CB8AC3E}">
        <p14:creationId xmlns:p14="http://schemas.microsoft.com/office/powerpoint/2010/main" val="33143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p:txBody>
          <a:bodyPr/>
          <a:lstStyle/>
          <a:p>
            <a:r>
              <a:rPr lang="en-US" dirty="0"/>
              <a:t>Wine Sulfates &amp; Chlorides</a:t>
            </a:r>
          </a:p>
        </p:txBody>
      </p:sp>
      <p:pic>
        <p:nvPicPr>
          <p:cNvPr id="2" name="Content Placeholder 2" descr="A graph with blue lines and a blue line&#10;&#10;Description automatically generated">
            <a:extLst>
              <a:ext uri="{FF2B5EF4-FFF2-40B4-BE49-F238E27FC236}">
                <a16:creationId xmlns:a16="http://schemas.microsoft.com/office/drawing/2014/main" id="{6DA589E1-04D5-E968-5924-F8154BB46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930" y="2180496"/>
            <a:ext cx="4656080" cy="3678303"/>
          </a:xfrm>
          <a:prstGeom prst="rect">
            <a:avLst/>
          </a:prstGeom>
          <a:noFill/>
          <a:ln>
            <a:noFill/>
          </a:ln>
        </p:spPr>
      </p:pic>
      <p:sp>
        <p:nvSpPr>
          <p:cNvPr id="5" name="Slide Number Placeholder 4">
            <a:extLst>
              <a:ext uri="{FF2B5EF4-FFF2-40B4-BE49-F238E27FC236}">
                <a16:creationId xmlns:a16="http://schemas.microsoft.com/office/drawing/2014/main" id="{1C55C54B-092D-60F2-E589-C9D3F0473280}"/>
              </a:ext>
            </a:extLst>
          </p:cNvPr>
          <p:cNvSpPr>
            <a:spLocks noGrp="1"/>
          </p:cNvSpPr>
          <p:nvPr>
            <p:ph type="sldNum" sz="quarter" idx="12"/>
          </p:nvPr>
        </p:nvSpPr>
        <p:spPr/>
        <p:txBody>
          <a:bodyPr/>
          <a:lstStyle/>
          <a:p>
            <a:fld id="{F405B38B-2E0A-46BC-9392-E70CB3DE098D}" type="slidenum">
              <a:rPr lang="en-US" smtClean="0"/>
              <a:t>25</a:t>
            </a:fld>
            <a:endParaRPr lang="en-US"/>
          </a:p>
        </p:txBody>
      </p:sp>
      <p:pic>
        <p:nvPicPr>
          <p:cNvPr id="6" name="Picture 5">
            <a:extLst>
              <a:ext uri="{FF2B5EF4-FFF2-40B4-BE49-F238E27FC236}">
                <a16:creationId xmlns:a16="http://schemas.microsoft.com/office/drawing/2014/main" id="{AC283D0A-31CA-4297-BEF5-5EF5FE570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72992" y="2219002"/>
            <a:ext cx="4612292" cy="3601288"/>
          </a:xfrm>
          <a:prstGeom prst="rect">
            <a:avLst/>
          </a:prstGeom>
          <a:noFill/>
          <a:ln>
            <a:noFill/>
          </a:ln>
        </p:spPr>
      </p:pic>
    </p:spTree>
    <p:extLst>
      <p:ext uri="{BB962C8B-B14F-4D97-AF65-F5344CB8AC3E}">
        <p14:creationId xmlns:p14="http://schemas.microsoft.com/office/powerpoint/2010/main" val="210908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8D95D-CDA5-200B-1B6F-7FC58B400FFA}"/>
              </a:ext>
            </a:extLst>
          </p:cNvPr>
          <p:cNvSpPr>
            <a:spLocks noGrp="1"/>
          </p:cNvSpPr>
          <p:nvPr>
            <p:ph type="title"/>
          </p:nvPr>
        </p:nvSpPr>
        <p:spPr/>
        <p:txBody>
          <a:bodyPr/>
          <a:lstStyle/>
          <a:p>
            <a:r>
              <a:rPr lang="en-US" sz="4600" dirty="0"/>
              <a:t>Questions?</a:t>
            </a:r>
          </a:p>
        </p:txBody>
      </p:sp>
      <p:sp>
        <p:nvSpPr>
          <p:cNvPr id="5" name="Slide Number Placeholder 4">
            <a:extLst>
              <a:ext uri="{FF2B5EF4-FFF2-40B4-BE49-F238E27FC236}">
                <a16:creationId xmlns:a16="http://schemas.microsoft.com/office/drawing/2014/main" id="{5251CE4F-A206-77A9-0E0E-C89AFDA4915C}"/>
              </a:ext>
            </a:extLst>
          </p:cNvPr>
          <p:cNvSpPr>
            <a:spLocks noGrp="1"/>
          </p:cNvSpPr>
          <p:nvPr>
            <p:ph type="sldNum" sz="quarter" idx="12"/>
          </p:nvPr>
        </p:nvSpPr>
        <p:spPr/>
        <p:txBody>
          <a:bodyPr/>
          <a:lstStyle/>
          <a:p>
            <a:fld id="{F405B38B-2E0A-46BC-9392-E70CB3DE098D}" type="slidenum">
              <a:rPr lang="en-US" smtClean="0"/>
              <a:t>26</a:t>
            </a:fld>
            <a:endParaRPr lang="en-US"/>
          </a:p>
        </p:txBody>
      </p:sp>
    </p:spTree>
    <p:extLst>
      <p:ext uri="{BB962C8B-B14F-4D97-AF65-F5344CB8AC3E}">
        <p14:creationId xmlns:p14="http://schemas.microsoft.com/office/powerpoint/2010/main" val="986608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0855-4C91-0DD7-045C-94EB0DFC13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84973C-99B6-C95C-3F0B-79DA155588E8}"/>
              </a:ext>
            </a:extLst>
          </p:cNvPr>
          <p:cNvSpPr>
            <a:spLocks noGrp="1"/>
          </p:cNvSpPr>
          <p:nvPr>
            <p:ph type="title"/>
          </p:nvPr>
        </p:nvSpPr>
        <p:spPr/>
        <p:txBody>
          <a:bodyPr/>
          <a:lstStyle/>
          <a:p>
            <a:r>
              <a:rPr lang="en-US" sz="9600" dirty="0"/>
              <a:t>Thank you!</a:t>
            </a:r>
          </a:p>
        </p:txBody>
      </p:sp>
      <p:sp>
        <p:nvSpPr>
          <p:cNvPr id="5" name="Slide Number Placeholder 4">
            <a:extLst>
              <a:ext uri="{FF2B5EF4-FFF2-40B4-BE49-F238E27FC236}">
                <a16:creationId xmlns:a16="http://schemas.microsoft.com/office/drawing/2014/main" id="{1C8AFC1C-042B-97B4-E12B-97484EEFB249}"/>
              </a:ext>
            </a:extLst>
          </p:cNvPr>
          <p:cNvSpPr>
            <a:spLocks noGrp="1"/>
          </p:cNvSpPr>
          <p:nvPr>
            <p:ph type="sldNum" sz="quarter" idx="12"/>
          </p:nvPr>
        </p:nvSpPr>
        <p:spPr/>
        <p:txBody>
          <a:bodyPr/>
          <a:lstStyle/>
          <a:p>
            <a:fld id="{F405B38B-2E0A-46BC-9392-E70CB3DE098D}" type="slidenum">
              <a:rPr lang="en-US" smtClean="0"/>
              <a:t>27</a:t>
            </a:fld>
            <a:endParaRPr lang="en-US"/>
          </a:p>
        </p:txBody>
      </p:sp>
    </p:spTree>
    <p:extLst>
      <p:ext uri="{BB962C8B-B14F-4D97-AF65-F5344CB8AC3E}">
        <p14:creationId xmlns:p14="http://schemas.microsoft.com/office/powerpoint/2010/main" val="185579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222A37B8-2E85-D8E2-C28B-BAEB9523E784}"/>
              </a:ext>
            </a:extLst>
          </p:cNvPr>
          <p:cNvSpPr>
            <a:spLocks noGrp="1"/>
          </p:cNvSpPr>
          <p:nvPr>
            <p:ph type="title" idx="2"/>
          </p:nvPr>
        </p:nvSpPr>
        <p:spPr>
          <a:xfrm>
            <a:off x="1179800" y="1648150"/>
            <a:ext cx="4521065" cy="2202450"/>
          </a:xfrm>
        </p:spPr>
        <p:txBody>
          <a:bodyPr/>
          <a:lstStyle/>
          <a:p>
            <a:pPr lvl="0" algn="l"/>
            <a:r>
              <a:rPr lang="en-US" sz="4600" dirty="0"/>
              <a:t>Fixed Acidity, Volatile Acidity, Citric Acid</a:t>
            </a:r>
          </a:p>
        </p:txBody>
      </p:sp>
      <p:sp>
        <p:nvSpPr>
          <p:cNvPr id="28" name="Subtitle 27">
            <a:extLst>
              <a:ext uri="{FF2B5EF4-FFF2-40B4-BE49-F238E27FC236}">
                <a16:creationId xmlns:a16="http://schemas.microsoft.com/office/drawing/2014/main" id="{5CE48D6F-E891-713D-8116-A5949E8EF73E}"/>
              </a:ext>
            </a:extLst>
          </p:cNvPr>
          <p:cNvSpPr>
            <a:spLocks noGrp="1"/>
          </p:cNvSpPr>
          <p:nvPr>
            <p:ph type="subTitle" idx="1"/>
          </p:nvPr>
        </p:nvSpPr>
        <p:spPr/>
        <p:txBody>
          <a:bodyPr/>
          <a:lstStyle/>
          <a:p>
            <a:r>
              <a:rPr lang="en-US" dirty="0" err="1"/>
              <a:t>Rebekkah</a:t>
            </a:r>
            <a:r>
              <a:rPr lang="en-US" dirty="0"/>
              <a:t> Alexander</a:t>
            </a:r>
          </a:p>
        </p:txBody>
      </p:sp>
    </p:spTree>
    <p:extLst>
      <p:ext uri="{BB962C8B-B14F-4D97-AF65-F5344CB8AC3E}">
        <p14:creationId xmlns:p14="http://schemas.microsoft.com/office/powerpoint/2010/main" val="426773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E52C-8BB2-4CD9-0133-88BE664164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D923C8-AC15-C8FD-544B-0F31A2E490FF}"/>
              </a:ext>
            </a:extLst>
          </p:cNvPr>
          <p:cNvSpPr>
            <a:spLocks noGrp="1"/>
          </p:cNvSpPr>
          <p:nvPr>
            <p:ph type="title"/>
          </p:nvPr>
        </p:nvSpPr>
        <p:spPr/>
        <p:txBody>
          <a:bodyPr/>
          <a:lstStyle/>
          <a:p>
            <a:r>
              <a:rPr lang="en-US" dirty="0">
                <a:latin typeface="Oswald Medium" panose="00000600000000000000" pitchFamily="2" charset="0"/>
                <a:ea typeface="Open Sans" panose="020B0606030504020204" pitchFamily="34" charset="0"/>
                <a:cs typeface="Open Sans" panose="020B0606030504020204" pitchFamily="34" charset="0"/>
              </a:rPr>
              <a:t>Acidity in Wine</a:t>
            </a:r>
          </a:p>
        </p:txBody>
      </p:sp>
      <p:sp>
        <p:nvSpPr>
          <p:cNvPr id="2" name="TextBox 1">
            <a:extLst>
              <a:ext uri="{FF2B5EF4-FFF2-40B4-BE49-F238E27FC236}">
                <a16:creationId xmlns:a16="http://schemas.microsoft.com/office/drawing/2014/main" id="{E8F56283-B3F4-4E66-2800-D0AC533DC292}"/>
              </a:ext>
            </a:extLst>
          </p:cNvPr>
          <p:cNvSpPr txBox="1"/>
          <p:nvPr/>
        </p:nvSpPr>
        <p:spPr>
          <a:xfrm>
            <a:off x="2727325" y="1762124"/>
            <a:ext cx="1276350"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Fixed Acidity</a:t>
            </a:r>
          </a:p>
        </p:txBody>
      </p:sp>
      <p:sp>
        <p:nvSpPr>
          <p:cNvPr id="3" name="TextBox 2">
            <a:extLst>
              <a:ext uri="{FF2B5EF4-FFF2-40B4-BE49-F238E27FC236}">
                <a16:creationId xmlns:a16="http://schemas.microsoft.com/office/drawing/2014/main" id="{489683FF-2664-9E6D-D482-F8C69C8E14EE}"/>
              </a:ext>
            </a:extLst>
          </p:cNvPr>
          <p:cNvSpPr txBox="1"/>
          <p:nvPr/>
        </p:nvSpPr>
        <p:spPr>
          <a:xfrm>
            <a:off x="5283200" y="1762122"/>
            <a:ext cx="145097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Volatile Acidity</a:t>
            </a:r>
          </a:p>
        </p:txBody>
      </p:sp>
      <p:sp>
        <p:nvSpPr>
          <p:cNvPr id="7" name="TextBox 6">
            <a:extLst>
              <a:ext uri="{FF2B5EF4-FFF2-40B4-BE49-F238E27FC236}">
                <a16:creationId xmlns:a16="http://schemas.microsoft.com/office/drawing/2014/main" id="{56CBC652-D2F7-854D-4E99-D04488D89D52}"/>
              </a:ext>
            </a:extLst>
          </p:cNvPr>
          <p:cNvSpPr txBox="1"/>
          <p:nvPr/>
        </p:nvSpPr>
        <p:spPr>
          <a:xfrm>
            <a:off x="8013700" y="1762123"/>
            <a:ext cx="1011815" cy="307777"/>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8" name="TextBox 7">
            <a:extLst>
              <a:ext uri="{FF2B5EF4-FFF2-40B4-BE49-F238E27FC236}">
                <a16:creationId xmlns:a16="http://schemas.microsoft.com/office/drawing/2014/main" id="{9E7A8813-1820-015E-6F54-E2A923B81C0D}"/>
              </a:ext>
            </a:extLst>
          </p:cNvPr>
          <p:cNvSpPr txBox="1"/>
          <p:nvPr/>
        </p:nvSpPr>
        <p:spPr>
          <a:xfrm>
            <a:off x="2617788" y="2193492"/>
            <a:ext cx="149542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Tartaric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Malic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9" name="TextBox 8">
            <a:extLst>
              <a:ext uri="{FF2B5EF4-FFF2-40B4-BE49-F238E27FC236}">
                <a16:creationId xmlns:a16="http://schemas.microsoft.com/office/drawing/2014/main" id="{484EA6FB-3C47-00EF-1804-E643B2C46930}"/>
              </a:ext>
            </a:extLst>
          </p:cNvPr>
          <p:cNvSpPr txBox="1"/>
          <p:nvPr/>
        </p:nvSpPr>
        <p:spPr>
          <a:xfrm>
            <a:off x="3365500" y="5984778"/>
            <a:ext cx="5640779"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Measured in Grams per Liter (g/L)</a:t>
            </a:r>
          </a:p>
        </p:txBody>
      </p:sp>
      <p:sp>
        <p:nvSpPr>
          <p:cNvPr id="10" name="TextBox 9">
            <a:extLst>
              <a:ext uri="{FF2B5EF4-FFF2-40B4-BE49-F238E27FC236}">
                <a16:creationId xmlns:a16="http://schemas.microsoft.com/office/drawing/2014/main" id="{BDDF6232-2B1F-ED71-B0EF-BA0D66F77192}"/>
              </a:ext>
            </a:extLst>
          </p:cNvPr>
          <p:cNvSpPr txBox="1"/>
          <p:nvPr/>
        </p:nvSpPr>
        <p:spPr>
          <a:xfrm>
            <a:off x="2617788" y="2839823"/>
            <a:ext cx="1385886"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crispness, balance and refreshing character</a:t>
            </a:r>
          </a:p>
        </p:txBody>
      </p:sp>
      <p:sp>
        <p:nvSpPr>
          <p:cNvPr id="11" name="TextBox 10">
            <a:extLst>
              <a:ext uri="{FF2B5EF4-FFF2-40B4-BE49-F238E27FC236}">
                <a16:creationId xmlns:a16="http://schemas.microsoft.com/office/drawing/2014/main" id="{8D671483-E035-76D7-EF90-F58DE022B9B0}"/>
              </a:ext>
            </a:extLst>
          </p:cNvPr>
          <p:cNvSpPr txBox="1"/>
          <p:nvPr/>
        </p:nvSpPr>
        <p:spPr>
          <a:xfrm>
            <a:off x="5240337" y="2193488"/>
            <a:ext cx="140134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Acetic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Ethyl Acetate</a:t>
            </a:r>
          </a:p>
        </p:txBody>
      </p:sp>
      <p:sp>
        <p:nvSpPr>
          <p:cNvPr id="12" name="TextBox 11">
            <a:extLst>
              <a:ext uri="{FF2B5EF4-FFF2-40B4-BE49-F238E27FC236}">
                <a16:creationId xmlns:a16="http://schemas.microsoft.com/office/drawing/2014/main" id="{2696F1FE-7C5D-4E5E-9B94-E27C86851BED}"/>
              </a:ext>
            </a:extLst>
          </p:cNvPr>
          <p:cNvSpPr txBox="1"/>
          <p:nvPr/>
        </p:nvSpPr>
        <p:spPr>
          <a:xfrm>
            <a:off x="5233193" y="2764975"/>
            <a:ext cx="172561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Small amounts add complexity and bright, tangy notes</a:t>
            </a:r>
          </a:p>
        </p:txBody>
      </p:sp>
      <p:sp>
        <p:nvSpPr>
          <p:cNvPr id="13" name="TextBox 12">
            <a:extLst>
              <a:ext uri="{FF2B5EF4-FFF2-40B4-BE49-F238E27FC236}">
                <a16:creationId xmlns:a16="http://schemas.microsoft.com/office/drawing/2014/main" id="{C1613CBC-5C2B-74EA-FF26-7017E14CC0EC}"/>
              </a:ext>
            </a:extLst>
          </p:cNvPr>
          <p:cNvSpPr txBox="1"/>
          <p:nvPr/>
        </p:nvSpPr>
        <p:spPr>
          <a:xfrm>
            <a:off x="5283200" y="3657767"/>
            <a:ext cx="1675606"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Excessive amounts lead to sour, vinegary wine that smells like nail polish remover</a:t>
            </a:r>
          </a:p>
        </p:txBody>
      </p:sp>
      <p:sp>
        <p:nvSpPr>
          <p:cNvPr id="14" name="TextBox 13">
            <a:extLst>
              <a:ext uri="{FF2B5EF4-FFF2-40B4-BE49-F238E27FC236}">
                <a16:creationId xmlns:a16="http://schemas.microsoft.com/office/drawing/2014/main" id="{7C0BC384-4655-FB74-1A4C-378FBD1C6BDF}"/>
              </a:ext>
            </a:extLst>
          </p:cNvPr>
          <p:cNvSpPr txBox="1"/>
          <p:nvPr/>
        </p:nvSpPr>
        <p:spPr>
          <a:xfrm>
            <a:off x="7352460" y="2216339"/>
            <a:ext cx="2300630"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Found naturally in grapes</a:t>
            </a:r>
          </a:p>
        </p:txBody>
      </p:sp>
      <p:sp>
        <p:nvSpPr>
          <p:cNvPr id="15" name="TextBox 14">
            <a:extLst>
              <a:ext uri="{FF2B5EF4-FFF2-40B4-BE49-F238E27FC236}">
                <a16:creationId xmlns:a16="http://schemas.microsoft.com/office/drawing/2014/main" id="{C2FAAC06-EDCD-F49E-BAD0-EDAB663896AD}"/>
              </a:ext>
            </a:extLst>
          </p:cNvPr>
          <p:cNvSpPr txBox="1"/>
          <p:nvPr/>
        </p:nvSpPr>
        <p:spPr>
          <a:xfrm>
            <a:off x="7352460" y="2562824"/>
            <a:ext cx="3084499"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tangy and slightly citrus flavors</a:t>
            </a:r>
          </a:p>
        </p:txBody>
      </p:sp>
      <p:sp>
        <p:nvSpPr>
          <p:cNvPr id="5" name="Slide Number Placeholder 4">
            <a:extLst>
              <a:ext uri="{FF2B5EF4-FFF2-40B4-BE49-F238E27FC236}">
                <a16:creationId xmlns:a16="http://schemas.microsoft.com/office/drawing/2014/main" id="{435CDC3D-220C-A969-28B3-1CAD78D02BE1}"/>
              </a:ext>
            </a:extLst>
          </p:cNvPr>
          <p:cNvSpPr>
            <a:spLocks noGrp="1"/>
          </p:cNvSpPr>
          <p:nvPr>
            <p:ph type="sldNum" sz="quarter" idx="12"/>
          </p:nvPr>
        </p:nvSpPr>
        <p:spPr/>
        <p:txBody>
          <a:bodyPr/>
          <a:lstStyle/>
          <a:p>
            <a:fld id="{F405B38B-2E0A-46BC-9392-E70CB3DE098D}" type="slidenum">
              <a:rPr lang="en-US" smtClean="0"/>
              <a:t>4</a:t>
            </a:fld>
            <a:endParaRPr lang="en-US"/>
          </a:p>
        </p:txBody>
      </p:sp>
    </p:spTree>
    <p:extLst>
      <p:ext uri="{BB962C8B-B14F-4D97-AF65-F5344CB8AC3E}">
        <p14:creationId xmlns:p14="http://schemas.microsoft.com/office/powerpoint/2010/main" val="224515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4ABB-9B85-C815-C008-C6B45D094C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60BA0C9-3769-0DA4-98C4-A8F364657BF7}"/>
              </a:ext>
            </a:extLst>
          </p:cNvPr>
          <p:cNvSpPr>
            <a:spLocks noGrp="1"/>
          </p:cNvSpPr>
          <p:nvPr>
            <p:ph type="title"/>
          </p:nvPr>
        </p:nvSpPr>
        <p:spPr/>
        <p:txBody>
          <a:bodyPr/>
          <a:lstStyle/>
          <a:p>
            <a:r>
              <a:rPr lang="en-US" dirty="0"/>
              <a:t>Analysis</a:t>
            </a:r>
          </a:p>
        </p:txBody>
      </p:sp>
      <p:sp>
        <p:nvSpPr>
          <p:cNvPr id="4" name="TextBox 3">
            <a:extLst>
              <a:ext uri="{FF2B5EF4-FFF2-40B4-BE49-F238E27FC236}">
                <a16:creationId xmlns:a16="http://schemas.microsoft.com/office/drawing/2014/main" id="{95B5FCC1-4947-0817-4E93-667591D3898C}"/>
              </a:ext>
            </a:extLst>
          </p:cNvPr>
          <p:cNvSpPr txBox="1"/>
          <p:nvPr/>
        </p:nvSpPr>
        <p:spPr>
          <a:xfrm>
            <a:off x="4451791" y="1555147"/>
            <a:ext cx="328835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Logistic Regression: 41%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Decision Tree: 72%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Random Forest: 78% Accuracy</a:t>
            </a:r>
          </a:p>
        </p:txBody>
      </p:sp>
      <p:sp>
        <p:nvSpPr>
          <p:cNvPr id="9" name="TextBox 8">
            <a:extLst>
              <a:ext uri="{FF2B5EF4-FFF2-40B4-BE49-F238E27FC236}">
                <a16:creationId xmlns:a16="http://schemas.microsoft.com/office/drawing/2014/main" id="{E74E7495-C016-1250-36A0-27D945BF7613}"/>
              </a:ext>
            </a:extLst>
          </p:cNvPr>
          <p:cNvSpPr txBox="1"/>
          <p:nvPr/>
        </p:nvSpPr>
        <p:spPr>
          <a:xfrm>
            <a:off x="8613641" y="1551302"/>
            <a:ext cx="2242616" cy="95410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SMOTE</a:t>
            </a:r>
          </a:p>
          <a:p>
            <a:r>
              <a:rPr lang="en-US" dirty="0">
                <a:latin typeface="Open Sans" panose="020B0606030504020204" pitchFamily="34" charset="0"/>
                <a:ea typeface="Open Sans" panose="020B0606030504020204" pitchFamily="34" charset="0"/>
                <a:cs typeface="Open Sans" panose="020B0606030504020204" pitchFamily="34" charset="0"/>
              </a:rPr>
              <a:t>Creates synthetic data to balance out class imbalances</a:t>
            </a:r>
          </a:p>
        </p:txBody>
      </p:sp>
      <p:pic>
        <p:nvPicPr>
          <p:cNvPr id="11" name="Picture 10" descr="A graph of a bar chart&#10;&#10;Description automatically generated with medium confidence">
            <a:extLst>
              <a:ext uri="{FF2B5EF4-FFF2-40B4-BE49-F238E27FC236}">
                <a16:creationId xmlns:a16="http://schemas.microsoft.com/office/drawing/2014/main" id="{C29A7F2D-92DD-0DF4-30B5-37DEFDA8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83" y="2973943"/>
            <a:ext cx="4929594" cy="3276681"/>
          </a:xfrm>
          <a:prstGeom prst="rect">
            <a:avLst/>
          </a:prstGeom>
        </p:spPr>
      </p:pic>
      <p:pic>
        <p:nvPicPr>
          <p:cNvPr id="13" name="Picture 12" descr="A black screen with white text&#10;&#10;Description automatically generated">
            <a:extLst>
              <a:ext uri="{FF2B5EF4-FFF2-40B4-BE49-F238E27FC236}">
                <a16:creationId xmlns:a16="http://schemas.microsoft.com/office/drawing/2014/main" id="{2EB37930-7148-317C-6435-668CCC8F1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893" y="4781060"/>
            <a:ext cx="2242616" cy="520732"/>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0F818EA9-25BD-9979-12F9-1C90F4BFF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894" y="5350208"/>
            <a:ext cx="2242615" cy="527674"/>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6D60CB58-3C3C-9BF6-1E7C-90F8029F1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893" y="5953851"/>
            <a:ext cx="2242616" cy="520732"/>
          </a:xfrm>
          <a:prstGeom prst="rect">
            <a:avLst/>
          </a:prstGeom>
        </p:spPr>
      </p:pic>
      <p:pic>
        <p:nvPicPr>
          <p:cNvPr id="19" name="Picture 18" descr="A computer screen shot of text&#10;&#10;Description automatically generated">
            <a:extLst>
              <a:ext uri="{FF2B5EF4-FFF2-40B4-BE49-F238E27FC236}">
                <a16:creationId xmlns:a16="http://schemas.microsoft.com/office/drawing/2014/main" id="{A2354BBB-DA1A-34C7-75B5-986EBC7A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546" y="2973943"/>
            <a:ext cx="2777578" cy="1721076"/>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1A007A08-E5D6-2E47-89EC-86FD3D3A2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546" y="4753507"/>
            <a:ext cx="2777578" cy="1721076"/>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C06A5144-532F-371B-7AB8-E07CCEBA43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757" y="2973943"/>
            <a:ext cx="2813504" cy="1721076"/>
          </a:xfrm>
          <a:prstGeom prst="rect">
            <a:avLst/>
          </a:prstGeom>
        </p:spPr>
      </p:pic>
    </p:spTree>
    <p:extLst>
      <p:ext uri="{BB962C8B-B14F-4D97-AF65-F5344CB8AC3E}">
        <p14:creationId xmlns:p14="http://schemas.microsoft.com/office/powerpoint/2010/main" val="305707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BD0E-A0D1-B6B1-56D6-B9792021AE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9A90AE-2B47-D4A1-9544-E0F867D9ABEA}"/>
              </a:ext>
            </a:extLst>
          </p:cNvPr>
          <p:cNvSpPr>
            <a:spLocks noGrp="1"/>
          </p:cNvSpPr>
          <p:nvPr>
            <p:ph type="title"/>
          </p:nvPr>
        </p:nvSpPr>
        <p:spPr/>
        <p:txBody>
          <a:bodyPr/>
          <a:lstStyle/>
          <a:p>
            <a:r>
              <a:rPr lang="en-US" dirty="0"/>
              <a:t>Synthetic Testing</a:t>
            </a:r>
          </a:p>
        </p:txBody>
      </p:sp>
      <p:pic>
        <p:nvPicPr>
          <p:cNvPr id="5" name="Picture 4" descr="A computer screen with colorful text&#10;&#10;Description automatically generated">
            <a:extLst>
              <a:ext uri="{FF2B5EF4-FFF2-40B4-BE49-F238E27FC236}">
                <a16:creationId xmlns:a16="http://schemas.microsoft.com/office/drawing/2014/main" id="{2F896762-7223-43D1-3525-2FE997A3D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623" y="1751609"/>
            <a:ext cx="4878753" cy="278414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9C36ED03-51B6-393F-E626-6FA05CAF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575" y="4734365"/>
            <a:ext cx="2190750" cy="990600"/>
          </a:xfrm>
          <a:prstGeom prst="rect">
            <a:avLst/>
          </a:prstGeom>
        </p:spPr>
      </p:pic>
      <p:sp>
        <p:nvSpPr>
          <p:cNvPr id="11" name="TextBox 10">
            <a:extLst>
              <a:ext uri="{FF2B5EF4-FFF2-40B4-BE49-F238E27FC236}">
                <a16:creationId xmlns:a16="http://schemas.microsoft.com/office/drawing/2014/main" id="{71309769-53DB-70E5-FDF7-CCE4643C768B}"/>
              </a:ext>
            </a:extLst>
          </p:cNvPr>
          <p:cNvSpPr txBox="1"/>
          <p:nvPr/>
        </p:nvSpPr>
        <p:spPr>
          <a:xfrm>
            <a:off x="1016390" y="2719869"/>
            <a:ext cx="2190750"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Creates 1000 points of synthetic data based off the data provided</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Tests that data with the trained Random Forest model</a:t>
            </a:r>
          </a:p>
        </p:txBody>
      </p:sp>
      <p:sp>
        <p:nvSpPr>
          <p:cNvPr id="12" name="TextBox 11">
            <a:extLst>
              <a:ext uri="{FF2B5EF4-FFF2-40B4-BE49-F238E27FC236}">
                <a16:creationId xmlns:a16="http://schemas.microsoft.com/office/drawing/2014/main" id="{78191A27-67B2-0452-FF86-0D51D61705E3}"/>
              </a:ext>
            </a:extLst>
          </p:cNvPr>
          <p:cNvSpPr txBox="1"/>
          <p:nvPr/>
        </p:nvSpPr>
        <p:spPr>
          <a:xfrm>
            <a:off x="8984859" y="3429000"/>
            <a:ext cx="270539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Every time the code is ran; it will output slightly different results because it works with synthetic data based off the data it is provided.</a:t>
            </a:r>
          </a:p>
        </p:txBody>
      </p:sp>
    </p:spTree>
    <p:extLst>
      <p:ext uri="{BB962C8B-B14F-4D97-AF65-F5344CB8AC3E}">
        <p14:creationId xmlns:p14="http://schemas.microsoft.com/office/powerpoint/2010/main" val="157773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DAA8-9498-4B00-27F4-D2C44CCE7F20}"/>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A0AD5D0B-72BD-0AAF-A687-1FE9B146DE65}"/>
              </a:ext>
            </a:extLst>
          </p:cNvPr>
          <p:cNvSpPr>
            <a:spLocks noGrp="1"/>
          </p:cNvSpPr>
          <p:nvPr>
            <p:ph type="title" idx="2"/>
          </p:nvPr>
        </p:nvSpPr>
        <p:spPr>
          <a:xfrm>
            <a:off x="1179800" y="1648150"/>
            <a:ext cx="4521065" cy="2202450"/>
          </a:xfrm>
        </p:spPr>
        <p:txBody>
          <a:bodyPr/>
          <a:lstStyle/>
          <a:p>
            <a:pPr lvl="0" algn="l"/>
            <a:r>
              <a:rPr lang="en-US" sz="4600" dirty="0"/>
              <a:t>Residual Sugar &amp; Alcohol </a:t>
            </a:r>
          </a:p>
        </p:txBody>
      </p:sp>
      <p:sp>
        <p:nvSpPr>
          <p:cNvPr id="28" name="Subtitle 27">
            <a:extLst>
              <a:ext uri="{FF2B5EF4-FFF2-40B4-BE49-F238E27FC236}">
                <a16:creationId xmlns:a16="http://schemas.microsoft.com/office/drawing/2014/main" id="{3E19C559-1F3C-3795-8FDB-B42E600C6508}"/>
              </a:ext>
            </a:extLst>
          </p:cNvPr>
          <p:cNvSpPr>
            <a:spLocks noGrp="1"/>
          </p:cNvSpPr>
          <p:nvPr>
            <p:ph type="subTitle" idx="1"/>
          </p:nvPr>
        </p:nvSpPr>
        <p:spPr/>
        <p:txBody>
          <a:bodyPr/>
          <a:lstStyle/>
          <a:p>
            <a:r>
              <a:rPr lang="en-US" dirty="0"/>
              <a:t>Danita Charles</a:t>
            </a:r>
          </a:p>
        </p:txBody>
      </p:sp>
    </p:spTree>
    <p:extLst>
      <p:ext uri="{BB962C8B-B14F-4D97-AF65-F5344CB8AC3E}">
        <p14:creationId xmlns:p14="http://schemas.microsoft.com/office/powerpoint/2010/main" val="111228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a:xfrm>
            <a:off x="2306472" y="749952"/>
            <a:ext cx="7648928" cy="919200"/>
          </a:xfrm>
        </p:spPr>
        <p:txBody>
          <a:bodyPr/>
          <a:lstStyle/>
          <a:p>
            <a:r>
              <a:rPr lang="en-US" dirty="0"/>
              <a:t>Wine Residual Sugar &amp; Alcohol Content</a:t>
            </a:r>
          </a:p>
        </p:txBody>
      </p:sp>
      <p:sp>
        <p:nvSpPr>
          <p:cNvPr id="5" name="Subtitle 4">
            <a:extLst>
              <a:ext uri="{FF2B5EF4-FFF2-40B4-BE49-F238E27FC236}">
                <a16:creationId xmlns:a16="http://schemas.microsoft.com/office/drawing/2014/main" id="{873B448A-0BC1-5B72-7087-66E71385E237}"/>
              </a:ext>
            </a:extLst>
          </p:cNvPr>
          <p:cNvSpPr>
            <a:spLocks noGrp="1"/>
          </p:cNvSpPr>
          <p:nvPr>
            <p:ph type="subTitle" idx="1"/>
          </p:nvPr>
        </p:nvSpPr>
        <p:spPr>
          <a:xfrm>
            <a:off x="2197290" y="2249489"/>
            <a:ext cx="7758110" cy="1030502"/>
          </a:xfrm>
        </p:spPr>
        <p:txBody>
          <a:bodyPr/>
          <a:lstStyle/>
          <a:p>
            <a:r>
              <a:rPr lang="en-US" b="1" dirty="0"/>
              <a:t>Do the physicochemical properties residual sugar and alcohol level contribute to specific quality scores of red wine?</a:t>
            </a:r>
          </a:p>
        </p:txBody>
      </p:sp>
      <p:sp>
        <p:nvSpPr>
          <p:cNvPr id="7" name="TextBox 6">
            <a:extLst>
              <a:ext uri="{FF2B5EF4-FFF2-40B4-BE49-F238E27FC236}">
                <a16:creationId xmlns:a16="http://schemas.microsoft.com/office/drawing/2014/main" id="{99C2EA4C-0A82-D0A3-148D-E724B131A1C7}"/>
              </a:ext>
            </a:extLst>
          </p:cNvPr>
          <p:cNvSpPr txBox="1"/>
          <p:nvPr/>
        </p:nvSpPr>
        <p:spPr>
          <a:xfrm>
            <a:off x="2306472" y="3429000"/>
            <a:ext cx="764892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Residual sugar levels range 0.9(low)-15.5(high)</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Alcohol level range 8.4(low)- 14.9(high) </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Quality level range 3(low)-8(high)</a:t>
            </a:r>
          </a:p>
        </p:txBody>
      </p:sp>
      <p:sp>
        <p:nvSpPr>
          <p:cNvPr id="2" name="Slide Number Placeholder 1">
            <a:extLst>
              <a:ext uri="{FF2B5EF4-FFF2-40B4-BE49-F238E27FC236}">
                <a16:creationId xmlns:a16="http://schemas.microsoft.com/office/drawing/2014/main" id="{52449FC5-0599-29E9-CAAB-AE5F0571C795}"/>
              </a:ext>
            </a:extLst>
          </p:cNvPr>
          <p:cNvSpPr>
            <a:spLocks noGrp="1"/>
          </p:cNvSpPr>
          <p:nvPr>
            <p:ph type="sldNum" sz="quarter" idx="12"/>
          </p:nvPr>
        </p:nvSpPr>
        <p:spPr/>
        <p:txBody>
          <a:bodyPr/>
          <a:lstStyle/>
          <a:p>
            <a:fld id="{F405B38B-2E0A-46BC-9392-E70CB3DE098D}" type="slidenum">
              <a:rPr lang="en-US" smtClean="0"/>
              <a:t>8</a:t>
            </a:fld>
            <a:endParaRPr lang="en-US"/>
          </a:p>
        </p:txBody>
      </p:sp>
    </p:spTree>
    <p:extLst>
      <p:ext uri="{BB962C8B-B14F-4D97-AF65-F5344CB8AC3E}">
        <p14:creationId xmlns:p14="http://schemas.microsoft.com/office/powerpoint/2010/main" val="181182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6F92-828F-D1EE-ACC9-250A608D7DCB}"/>
              </a:ext>
            </a:extLst>
          </p:cNvPr>
          <p:cNvSpPr>
            <a:spLocks noGrp="1"/>
          </p:cNvSpPr>
          <p:nvPr>
            <p:ph type="title"/>
          </p:nvPr>
        </p:nvSpPr>
        <p:spPr/>
        <p:txBody>
          <a:bodyPr/>
          <a:lstStyle/>
          <a:p>
            <a:r>
              <a:rPr lang="en-US" dirty="0"/>
              <a:t>Unsupervised Cluster Analysis</a:t>
            </a:r>
          </a:p>
        </p:txBody>
      </p:sp>
      <p:sp>
        <p:nvSpPr>
          <p:cNvPr id="3" name="Subtitle 2">
            <a:extLst>
              <a:ext uri="{FF2B5EF4-FFF2-40B4-BE49-F238E27FC236}">
                <a16:creationId xmlns:a16="http://schemas.microsoft.com/office/drawing/2014/main" id="{B4AD8616-27CB-3CAA-F9E7-999C3614A025}"/>
              </a:ext>
            </a:extLst>
          </p:cNvPr>
          <p:cNvSpPr>
            <a:spLocks noGrp="1"/>
          </p:cNvSpPr>
          <p:nvPr>
            <p:ph type="subTitle" idx="1"/>
          </p:nvPr>
        </p:nvSpPr>
        <p:spPr>
          <a:xfrm>
            <a:off x="3215800" y="1865099"/>
            <a:ext cx="5760400" cy="721200"/>
          </a:xfrm>
        </p:spPr>
        <p:txBody>
          <a:bodyPr/>
          <a:lstStyle/>
          <a:p>
            <a:pPr marL="482600" indent="-342900" algn="l">
              <a:buFont typeface="Arial" panose="020B0604020202020204" pitchFamily="34" charset="0"/>
              <a:buChar char="•"/>
            </a:pPr>
            <a:r>
              <a:rPr lang="en-US" b="1" dirty="0" err="1"/>
              <a:t>Kmeans</a:t>
            </a:r>
            <a:r>
              <a:rPr lang="en-US" b="1" dirty="0"/>
              <a:t> </a:t>
            </a:r>
          </a:p>
          <a:p>
            <a:pPr marL="482600" indent="-342900" algn="l">
              <a:buFont typeface="Arial" panose="020B0604020202020204" pitchFamily="34" charset="0"/>
              <a:buChar char="•"/>
            </a:pPr>
            <a:r>
              <a:rPr lang="en-US" b="1" dirty="0"/>
              <a:t>Optimized with PCA</a:t>
            </a:r>
          </a:p>
        </p:txBody>
      </p:sp>
      <p:pic>
        <p:nvPicPr>
          <p:cNvPr id="6" name="Picture 5">
            <a:extLst>
              <a:ext uri="{FF2B5EF4-FFF2-40B4-BE49-F238E27FC236}">
                <a16:creationId xmlns:a16="http://schemas.microsoft.com/office/drawing/2014/main" id="{C9D4FE3A-AF79-7E00-B3FB-2E80D0E714D5}"/>
              </a:ext>
            </a:extLst>
          </p:cNvPr>
          <p:cNvPicPr>
            <a:picLocks noChangeAspect="1"/>
          </p:cNvPicPr>
          <p:nvPr/>
        </p:nvPicPr>
        <p:blipFill>
          <a:blip r:embed="rId2"/>
          <a:stretch>
            <a:fillRect/>
          </a:stretch>
        </p:blipFill>
        <p:spPr>
          <a:xfrm>
            <a:off x="0" y="2828463"/>
            <a:ext cx="5315712" cy="2886478"/>
          </a:xfrm>
          <a:prstGeom prst="rect">
            <a:avLst/>
          </a:prstGeom>
        </p:spPr>
      </p:pic>
      <p:pic>
        <p:nvPicPr>
          <p:cNvPr id="9" name="Picture 8">
            <a:extLst>
              <a:ext uri="{FF2B5EF4-FFF2-40B4-BE49-F238E27FC236}">
                <a16:creationId xmlns:a16="http://schemas.microsoft.com/office/drawing/2014/main" id="{EB8C60AE-FC4C-536A-F7D2-0E0AA01971DF}"/>
              </a:ext>
            </a:extLst>
          </p:cNvPr>
          <p:cNvPicPr>
            <a:picLocks noChangeAspect="1"/>
          </p:cNvPicPr>
          <p:nvPr/>
        </p:nvPicPr>
        <p:blipFill>
          <a:blip r:embed="rId3"/>
          <a:stretch>
            <a:fillRect/>
          </a:stretch>
        </p:blipFill>
        <p:spPr>
          <a:xfrm>
            <a:off x="5472580" y="2829619"/>
            <a:ext cx="5760400" cy="2942480"/>
          </a:xfrm>
          <a:prstGeom prst="rect">
            <a:avLst/>
          </a:prstGeom>
          <a:ln w="88900" cap="sq" cmpd="thickThin">
            <a:solidFill>
              <a:srgbClr val="000000"/>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57860A70-9EBE-1D96-37F7-D27410E74E05}"/>
              </a:ext>
            </a:extLst>
          </p:cNvPr>
          <p:cNvSpPr>
            <a:spLocks noGrp="1"/>
          </p:cNvSpPr>
          <p:nvPr>
            <p:ph type="sldNum" sz="quarter" idx="12"/>
          </p:nvPr>
        </p:nvSpPr>
        <p:spPr/>
        <p:txBody>
          <a:bodyPr/>
          <a:lstStyle/>
          <a:p>
            <a:fld id="{F405B38B-2E0A-46BC-9392-E70CB3DE098D}" type="slidenum">
              <a:rPr lang="en-US" smtClean="0"/>
              <a:t>9</a:t>
            </a:fld>
            <a:endParaRPr lang="en-US"/>
          </a:p>
        </p:txBody>
      </p:sp>
    </p:spTree>
    <p:extLst>
      <p:ext uri="{BB962C8B-B14F-4D97-AF65-F5344CB8AC3E}">
        <p14:creationId xmlns:p14="http://schemas.microsoft.com/office/powerpoint/2010/main" val="1682139999"/>
      </p:ext>
    </p:extLst>
  </p:cSld>
  <p:clrMapOvr>
    <a:masterClrMapping/>
  </p:clrMapOvr>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1637</TotalTime>
  <Words>1269</Words>
  <Application>Microsoft Office PowerPoint</Application>
  <PresentationFormat>Widescreen</PresentationFormat>
  <Paragraphs>198</Paragraphs>
  <Slides>27</Slides>
  <Notes>15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Anaheim</vt:lpstr>
      <vt:lpstr>Aptos</vt:lpstr>
      <vt:lpstr>Arial</vt:lpstr>
      <vt:lpstr>Consolas</vt:lpstr>
      <vt:lpstr>Krub</vt:lpstr>
      <vt:lpstr>Open Sans</vt:lpstr>
      <vt:lpstr>Oswald</vt:lpstr>
      <vt:lpstr>Oswald Medium</vt:lpstr>
      <vt:lpstr>Roboto Condensed Light</vt:lpstr>
      <vt:lpstr>Vineyard Company Profile XL by Slidesgo</vt:lpstr>
      <vt:lpstr>Red Wine Quality Analysis</vt:lpstr>
      <vt:lpstr>Red Wine Break Down - Agenda</vt:lpstr>
      <vt:lpstr>Fixed Acidity, Volatile Acidity, Citric Acid</vt:lpstr>
      <vt:lpstr>Acidity in Wine</vt:lpstr>
      <vt:lpstr>Analysis</vt:lpstr>
      <vt:lpstr>Synthetic Testing</vt:lpstr>
      <vt:lpstr>Residual Sugar &amp; Alcohol </vt:lpstr>
      <vt:lpstr>Wine Residual Sugar &amp; Alcohol Content</vt:lpstr>
      <vt:lpstr>Unsupervised Cluster Analysis</vt:lpstr>
      <vt:lpstr>Alcohol Content</vt:lpstr>
      <vt:lpstr>Residual Sugar</vt:lpstr>
      <vt:lpstr>Residual Sugar &amp; Alcohol Content Combined</vt:lpstr>
      <vt:lpstr>Free Sulfur Dioxide &amp; Total Sulfur Dioxide </vt:lpstr>
      <vt:lpstr>Wine Free &amp; Total Sulfur Dioxides</vt:lpstr>
      <vt:lpstr>Wine Sulfur Dioxide Content</vt:lpstr>
      <vt:lpstr>Sulfur Dioxide Importance</vt:lpstr>
      <vt:lpstr>Density &amp; pH</vt:lpstr>
      <vt:lpstr>Wine Density &amp; pH</vt:lpstr>
      <vt:lpstr>Accuracy Issues</vt:lpstr>
      <vt:lpstr>Wine Density</vt:lpstr>
      <vt:lpstr>Wine pH</vt:lpstr>
      <vt:lpstr>Sulfates &amp; Chlorides</vt:lpstr>
      <vt:lpstr>Wine Sulfates &amp; Chlorides</vt:lpstr>
      <vt:lpstr>Wine Sulfates &amp; Chlorides</vt:lpstr>
      <vt:lpstr>Wine Sulfates &amp; Chlorides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Doses Administered Per County</dc:title>
  <dc:creator>Rebekkah Alexander</dc:creator>
  <cp:lastModifiedBy>Aaron Wood</cp:lastModifiedBy>
  <cp:revision>25</cp:revision>
  <dcterms:created xsi:type="dcterms:W3CDTF">2024-08-12T17:44:30Z</dcterms:created>
  <dcterms:modified xsi:type="dcterms:W3CDTF">2024-12-11T04:21:53Z</dcterms:modified>
</cp:coreProperties>
</file>